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3" Type="http://schemas.openxmlformats.org/package/2006/relationships/metadata/core-properties" Target="docProps/core.xml"/><Relationship Id="rId2" Type="http://schemas.openxmlformats.org/officeDocument/2006/relationships/extended-properties" Target="docProps/app.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94" r:id="rId4"/>
    <p:sldId id="262" r:id="rId5"/>
    <p:sldId id="257" r:id="rId6"/>
    <p:sldId id="266" r:id="rId7"/>
    <p:sldId id="267" r:id="rId8"/>
    <p:sldId id="268" r:id="rId9"/>
    <p:sldId id="269" r:id="rId10"/>
    <p:sldId id="270" r:id="rId11"/>
    <p:sldId id="271" r:id="rId12"/>
    <p:sldId id="291" r:id="rId13"/>
    <p:sldId id="258" r:id="rId14"/>
    <p:sldId id="410" r:id="rId15"/>
    <p:sldId id="409" r:id="rId16"/>
    <p:sldId id="261" r:id="rId17"/>
    <p:sldId id="259" r:id="rId18"/>
    <p:sldId id="260" r:id="rId19"/>
    <p:sldId id="284" r:id="rId20"/>
    <p:sldId id="292" r:id="rId21"/>
    <p:sldId id="285" r:id="rId22"/>
    <p:sldId id="280" r:id="rId23"/>
    <p:sldId id="293" r:id="rId24"/>
    <p:sldId id="281" r:id="rId25"/>
    <p:sldId id="282" r:id="rId26"/>
    <p:sldId id="283" r:id="rId27"/>
    <p:sldId id="264" r:id="rId28"/>
    <p:sldId id="265" r:id="rId29"/>
    <p:sldId id="411" r:id="rId30"/>
    <p:sldId id="439" r:id="rId31"/>
    <p:sldId id="412" r:id="rId32"/>
    <p:sldId id="413" r:id="rId33"/>
    <p:sldId id="414" r:id="rId34"/>
    <p:sldId id="415" r:id="rId35"/>
    <p:sldId id="416" r:id="rId36"/>
    <p:sldId id="417" r:id="rId37"/>
    <p:sldId id="418" r:id="rId38"/>
    <p:sldId id="419" r:id="rId39"/>
    <p:sldId id="420" r:id="rId40"/>
    <p:sldId id="421" r:id="rId41"/>
    <p:sldId id="422" r:id="rId42"/>
    <p:sldId id="423" r:id="rId43"/>
    <p:sldId id="424" r:id="rId44"/>
  </p:sldIdLst>
  <p:sldSz cx="9144000" cy="6858000" type="screen4x3"/>
  <p:notesSz cx="6858000" cy="9144000"/>
  <p:defaultTextStyle>
    <a:defPPr>
      <a:defRPr lang="zh-CN"/>
    </a:defPPr>
    <a:lvl1pPr marL="0" lvl="0"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defRPr>
    </a:lvl1pPr>
    <a:lvl2pPr marL="457200" lvl="1"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defRPr>
    </a:lvl2pPr>
    <a:lvl3pPr marL="914400" lvl="2"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defRPr>
    </a:lvl3pPr>
    <a:lvl4pPr marL="1371600" lvl="3"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defRPr>
    </a:lvl4pPr>
    <a:lvl5pPr marL="1828800" lvl="4"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defRPr>
    </a:lvl5pPr>
    <a:lvl6pPr marL="2286000" lvl="5"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defRPr>
    </a:lvl6pPr>
    <a:lvl7pPr marL="2743200" lvl="6"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defRPr>
    </a:lvl7pPr>
    <a:lvl8pPr marL="3200400" lvl="7"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defRPr>
    </a:lvl8pPr>
    <a:lvl9pPr marL="3657600" lvl="8"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showGuides="1">
      <p:cViewPr varScale="1">
        <p:scale>
          <a:sx n="76" d="100"/>
          <a:sy n="76" d="100"/>
        </p:scale>
        <p:origin x="-336" y="-8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7" Type="http://schemas.openxmlformats.org/officeDocument/2006/relationships/tableStyles" Target="tableStyles.xml"/><Relationship Id="rId46" Type="http://schemas.openxmlformats.org/officeDocument/2006/relationships/viewProps" Target="viewProps.xml"/><Relationship Id="rId45" Type="http://schemas.openxmlformats.org/officeDocument/2006/relationships/presProps" Target="presProps.xml"/><Relationship Id="rId44" Type="http://schemas.openxmlformats.org/officeDocument/2006/relationships/slide" Target="slides/slide42.xml"/><Relationship Id="rId43" Type="http://schemas.openxmlformats.org/officeDocument/2006/relationships/slide" Target="slides/slide41.xml"/><Relationship Id="rId42" Type="http://schemas.openxmlformats.org/officeDocument/2006/relationships/slide" Target="slides/slide40.xml"/><Relationship Id="rId41" Type="http://schemas.openxmlformats.org/officeDocument/2006/relationships/slide" Target="slides/slide39.xml"/><Relationship Id="rId40" Type="http://schemas.openxmlformats.org/officeDocument/2006/relationships/slide" Target="slides/slide38.xml"/><Relationship Id="rId4" Type="http://schemas.openxmlformats.org/officeDocument/2006/relationships/slide" Target="slides/slide2.xml"/><Relationship Id="rId39" Type="http://schemas.openxmlformats.org/officeDocument/2006/relationships/slide" Target="slides/slide37.xml"/><Relationship Id="rId38" Type="http://schemas.openxmlformats.org/officeDocument/2006/relationships/slide" Target="slides/slide36.xml"/><Relationship Id="rId37" Type="http://schemas.openxmlformats.org/officeDocument/2006/relationships/slide" Target="slides/slide35.xml"/><Relationship Id="rId36" Type="http://schemas.openxmlformats.org/officeDocument/2006/relationships/slide" Target="slides/slide34.xml"/><Relationship Id="rId35" Type="http://schemas.openxmlformats.org/officeDocument/2006/relationships/slide" Target="slides/slide33.xml"/><Relationship Id="rId34" Type="http://schemas.openxmlformats.org/officeDocument/2006/relationships/slide" Target="slides/slide32.xml"/><Relationship Id="rId33" Type="http://schemas.openxmlformats.org/officeDocument/2006/relationships/slide" Target="slides/slide31.xml"/><Relationship Id="rId32" Type="http://schemas.openxmlformats.org/officeDocument/2006/relationships/slide" Target="slides/slide30.xml"/><Relationship Id="rId31" Type="http://schemas.openxmlformats.org/officeDocument/2006/relationships/slide" Target="slides/slide29.xml"/><Relationship Id="rId30" Type="http://schemas.openxmlformats.org/officeDocument/2006/relationships/slide" Target="slides/slide28.xml"/><Relationship Id="rId3" Type="http://schemas.openxmlformats.org/officeDocument/2006/relationships/slide" Target="slides/slide1.xml"/><Relationship Id="rId29" Type="http://schemas.openxmlformats.org/officeDocument/2006/relationships/slide" Target="slides/slide27.xml"/><Relationship Id="rId28" Type="http://schemas.openxmlformats.org/officeDocument/2006/relationships/slide" Target="slides/slide26.xml"/><Relationship Id="rId27" Type="http://schemas.openxmlformats.org/officeDocument/2006/relationships/slide" Target="slides/slide25.xml"/><Relationship Id="rId26" Type="http://schemas.openxmlformats.org/officeDocument/2006/relationships/slide" Target="slides/slide24.xml"/><Relationship Id="rId25" Type="http://schemas.openxmlformats.org/officeDocument/2006/relationships/slide" Target="slides/slide23.xml"/><Relationship Id="rId24" Type="http://schemas.openxmlformats.org/officeDocument/2006/relationships/slide" Target="slides/slide22.xml"/><Relationship Id="rId23" Type="http://schemas.openxmlformats.org/officeDocument/2006/relationships/slide" Target="slides/slide21.xml"/><Relationship Id="rId22" Type="http://schemas.openxmlformats.org/officeDocument/2006/relationships/slide" Target="slides/slide20.xml"/><Relationship Id="rId21" Type="http://schemas.openxmlformats.org/officeDocument/2006/relationships/slide" Target="slides/slide19.xml"/><Relationship Id="rId20" Type="http://schemas.openxmlformats.org/officeDocument/2006/relationships/slide" Target="slides/slide18.xml"/><Relationship Id="rId2" Type="http://schemas.openxmlformats.org/officeDocument/2006/relationships/theme" Target="theme/theme1.xml"/><Relationship Id="rId19" Type="http://schemas.openxmlformats.org/officeDocument/2006/relationships/slide" Target="slides/slide17.xml"/><Relationship Id="rId18" Type="http://schemas.openxmlformats.org/officeDocument/2006/relationships/slide" Target="slides/slide16.xml"/><Relationship Id="rId17" Type="http://schemas.openxmlformats.org/officeDocument/2006/relationships/slide" Target="slides/slide15.xml"/><Relationship Id="rId16" Type="http://schemas.openxmlformats.org/officeDocument/2006/relationships/slide" Target="slides/slide14.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showMasterPhAnim="0">
  <p:cSld name="标题幻灯片">
    <p:bg>
      <p:bgPr>
        <a:blipFill rotWithShape="0">
          <a:blip r:embed="rId2"/>
          <a:stretch>
            <a:fillRect/>
          </a:stretch>
        </a:blipFill>
        <a:effectLst/>
      </p:bgPr>
    </p:bg>
    <p:spTree>
      <p:nvGrpSpPr>
        <p:cNvPr id="1" name=""/>
        <p:cNvGrpSpPr/>
        <p:nvPr/>
      </p:nvGrpSpPr>
      <p:grpSpPr>
        <a:xfrm>
          <a:off x="0" y="0"/>
          <a:ext cx="0" cy="0"/>
          <a:chOff x="0" y="0"/>
          <a:chExt cx="0" cy="0"/>
        </a:xfrm>
      </p:grpSpPr>
      <p:sp>
        <p:nvSpPr>
          <p:cNvPr id="20482" name="标题 20481"/>
          <p:cNvSpPr>
            <a:spLocks noGrp="1" noRot="1"/>
          </p:cNvSpPr>
          <p:nvPr>
            <p:ph type="ctrTitle"/>
          </p:nvPr>
        </p:nvSpPr>
        <p:spPr>
          <a:xfrm>
            <a:off x="685800" y="2286000"/>
            <a:ext cx="7772400" cy="1143000"/>
          </a:xfrm>
          <a:prstGeom prst="rect">
            <a:avLst/>
          </a:prstGeom>
          <a:noFill/>
          <a:ln w="9525">
            <a:noFill/>
          </a:ln>
        </p:spPr>
        <p:txBody>
          <a:bodyPr/>
          <a:lstStyle>
            <a:lvl1pPr lvl="0">
              <a:defRPr kern="1200"/>
            </a:lvl1pPr>
          </a:lstStyle>
          <a:p>
            <a:pPr lvl="0" fontAlgn="base"/>
            <a:r>
              <a:rPr lang="zh-CN" altLang="en-US" strike="noStrike" noProof="1"/>
              <a:t>单击此处编辑母版标题样式</a:t>
            </a:r>
            <a:endParaRPr lang="zh-CN" altLang="en-US" strike="noStrike" noProof="1"/>
          </a:p>
        </p:txBody>
      </p:sp>
      <p:sp>
        <p:nvSpPr>
          <p:cNvPr id="20483" name="副标题 20482"/>
          <p:cNvSpPr>
            <a:spLocks noGrp="1" noRot="1"/>
          </p:cNvSpPr>
          <p:nvPr>
            <p:ph type="subTitle" idx="1"/>
          </p:nvPr>
        </p:nvSpPr>
        <p:spPr>
          <a:xfrm>
            <a:off x="1371600" y="3886200"/>
            <a:ext cx="6400800" cy="1752600"/>
          </a:xfrm>
          <a:prstGeom prst="rect">
            <a:avLst/>
          </a:prstGeom>
          <a:noFill/>
          <a:ln w="9525">
            <a:noFill/>
          </a:ln>
        </p:spPr>
        <p:txBody>
          <a:bodyPr/>
          <a:lstStyle>
            <a:lvl1pPr marL="0" lvl="0" indent="0" algn="ctr">
              <a:buNone/>
              <a:defRPr kern="1200"/>
            </a:lvl1pPr>
            <a:lvl2pPr marL="457200" lvl="1" indent="-457200" algn="ctr">
              <a:buNone/>
              <a:defRPr kern="1200"/>
            </a:lvl2pPr>
            <a:lvl3pPr marL="914400" lvl="2" indent="-914400" algn="ctr">
              <a:buNone/>
              <a:defRPr kern="1200"/>
            </a:lvl3pPr>
            <a:lvl4pPr marL="1371600" lvl="3" indent="-1371600" algn="ctr">
              <a:buNone/>
              <a:defRPr kern="1200"/>
            </a:lvl4pPr>
            <a:lvl5pPr marL="1828800" lvl="4" indent="-1828800" algn="ctr">
              <a:buNone/>
              <a:defRPr kern="1200"/>
            </a:lvl5pPr>
          </a:lstStyle>
          <a:p>
            <a:pPr lvl="0" fontAlgn="base"/>
            <a:r>
              <a:rPr lang="zh-CN" altLang="en-US" strike="noStrike" noProof="1"/>
              <a:t>单击此处编辑母版副标题样式</a:t>
            </a:r>
            <a:endParaRPr lang="zh-CN" altLang="en-US" strike="noStrike" noProof="1"/>
          </a:p>
        </p:txBody>
      </p:sp>
      <p:sp>
        <p:nvSpPr>
          <p:cNvPr id="7" name="日期占位符 20483"/>
          <p:cNvSpPr>
            <a:spLocks noGrp="1"/>
          </p:cNvSpPr>
          <p:nvPr>
            <p:ph type="dt" sz="half" idx="2"/>
          </p:nvPr>
        </p:nvSpPr>
        <p:spPr>
          <a:xfrm>
            <a:off x="301625" y="6245225"/>
            <a:ext cx="2289175" cy="476250"/>
          </a:xfrm>
          <a:prstGeom prst="rect">
            <a:avLst/>
          </a:prstGeom>
          <a:noFill/>
          <a:ln w="9525">
            <a:noFill/>
          </a:ln>
        </p:spPr>
        <p:txBody>
          <a:bodyPr anchor="t"/>
          <a:lstStyle>
            <a:lvl1pPr>
              <a:defRPr/>
            </a:lvl1pPr>
          </a:lstStyle>
          <a:p>
            <a:pPr marL="0" marR="0" indent="0" algn="l" defTabSz="914400" rtl="0" fontAlgn="base" latinLnBrk="0">
              <a:lnSpc>
                <a:spcPct val="100000"/>
              </a:lnSpc>
              <a:spcBef>
                <a:spcPct val="0"/>
              </a:spcBef>
              <a:spcAft>
                <a:spcPct val="0"/>
              </a:spcAft>
              <a:buClrTx/>
              <a:buSzTx/>
              <a:buFont typeface="Arial" panose="020B0604020202020204" pitchFamily="34" charset="0"/>
              <a:defRPr/>
            </a:pPr>
            <a:endParaRPr kumimoji="0" lang="zh-CN" altLang="en-US" b="0" i="0" kern="1200" cap="none" spc="0" normalizeH="0" baseline="0" noProof="1">
              <a:solidFill>
                <a:schemeClr val="tx1"/>
              </a:solidFill>
              <a:latin typeface="Arial" panose="020B0604020202020204" pitchFamily="34" charset="0"/>
              <a:ea typeface="宋体" panose="02010600030101010101" pitchFamily="2" charset="-122"/>
              <a:cs typeface="+mn-cs"/>
            </a:endParaRPr>
          </a:p>
        </p:txBody>
      </p:sp>
      <p:sp>
        <p:nvSpPr>
          <p:cNvPr id="8" name="页脚占位符 20484"/>
          <p:cNvSpPr>
            <a:spLocks noGrp="1"/>
          </p:cNvSpPr>
          <p:nvPr>
            <p:ph type="ftr" sz="quarter" idx="3"/>
          </p:nvPr>
        </p:nvSpPr>
        <p:spPr>
          <a:xfrm>
            <a:off x="3124200" y="6245225"/>
            <a:ext cx="2895600" cy="476250"/>
          </a:xfrm>
          <a:prstGeom prst="rect">
            <a:avLst/>
          </a:prstGeom>
          <a:noFill/>
          <a:ln w="9525">
            <a:noFill/>
          </a:ln>
        </p:spPr>
        <p:txBody>
          <a:bodyPr anchor="t"/>
          <a:lstStyle>
            <a:lvl1pPr>
              <a:defRPr/>
            </a:lvl1pPr>
          </a:lstStyle>
          <a:p>
            <a:pPr marL="0" marR="0" indent="0" defTabSz="914400" rtl="0" fontAlgn="base" latinLnBrk="0">
              <a:lnSpc>
                <a:spcPct val="100000"/>
              </a:lnSpc>
              <a:spcBef>
                <a:spcPct val="0"/>
              </a:spcBef>
              <a:spcAft>
                <a:spcPct val="0"/>
              </a:spcAft>
              <a:buClrTx/>
              <a:buSzTx/>
              <a:buFont typeface="Arial" panose="020B0604020202020204" pitchFamily="34" charset="0"/>
              <a:defRPr/>
            </a:pPr>
            <a:endParaRPr kumimoji="0" lang="zh-CN" b="0" i="0" kern="1200" cap="none" spc="0" normalizeH="0" baseline="0" noProof="1">
              <a:solidFill>
                <a:schemeClr val="tx1"/>
              </a:solidFill>
              <a:latin typeface="Arial" panose="020B0604020202020204" pitchFamily="34" charset="0"/>
              <a:ea typeface="宋体" panose="02010600030101010101" pitchFamily="2" charset="-122"/>
              <a:cs typeface="+mn-cs"/>
            </a:endParaRPr>
          </a:p>
        </p:txBody>
      </p:sp>
      <p:sp>
        <p:nvSpPr>
          <p:cNvPr id="9" name="灯片编号占位符 20485"/>
          <p:cNvSpPr>
            <a:spLocks noGrp="1"/>
          </p:cNvSpPr>
          <p:nvPr>
            <p:ph type="sldNum" sz="quarter" idx="4"/>
          </p:nvPr>
        </p:nvSpPr>
        <p:spPr>
          <a:xfrm>
            <a:off x="6553200" y="6245225"/>
            <a:ext cx="2289175" cy="476250"/>
          </a:xfrm>
          <a:prstGeom prst="rect">
            <a:avLst/>
          </a:prstGeom>
          <a:noFill/>
          <a:ln w="9525">
            <a:noFill/>
          </a:ln>
        </p:spPr>
        <p:txBody>
          <a:bodyPr anchor="t"/>
          <a:lstStyle>
            <a:lvl1pPr>
              <a:defRPr/>
            </a:lvl1pPr>
          </a:lstStyle>
          <a:p>
            <a:pPr marL="0" marR="0" indent="0" defTabSz="914400" rtl="0" fontAlgn="base" latinLnBrk="0">
              <a:lnSpc>
                <a:spcPct val="100000"/>
              </a:lnSpc>
              <a:spcBef>
                <a:spcPct val="0"/>
              </a:spcBef>
              <a:spcAft>
                <a:spcPct val="0"/>
              </a:spcAft>
              <a:buClrTx/>
              <a:buSzTx/>
              <a:buFont typeface="Arial" panose="020B0604020202020204" pitchFamily="34" charset="0"/>
              <a:defRPr/>
            </a:pPr>
            <a:fld id="{D0809CA2-C686-4A76-B78F-6C2D25C8D1FF}" type="slidenum">
              <a:rPr kumimoji="0" lang="en-US" altLang="zh-CN" b="0" i="0" kern="1200" cap="none" spc="0" normalizeH="0" baseline="0" noProof="1">
                <a:solidFill>
                  <a:schemeClr val="tx1"/>
                </a:solidFill>
                <a:latin typeface="Arial" panose="020B0604020202020204" pitchFamily="34" charset="0"/>
                <a:ea typeface="宋体" panose="02010600030101010101" pitchFamily="2" charset="-122"/>
                <a:cs typeface="+mn-ea"/>
              </a:rPr>
            </a:fld>
            <a:endParaRPr kumimoji="0" lang="zh-CN" b="0" i="0" kern="1200" cap="none" spc="0" normalizeH="0" baseline="0" noProof="1">
              <a:solidFill>
                <a:schemeClr val="tx1"/>
              </a:solidFill>
              <a:latin typeface="Arial" panose="020B0604020202020204" pitchFamily="34" charset="0"/>
              <a:ea typeface="宋体" panose="02010600030101010101" pitchFamily="2" charset="-122"/>
              <a:cs typeface="+mn-ea"/>
            </a:endParaRPr>
          </a:p>
        </p:txBody>
      </p:sp>
    </p:spTree>
  </p:cSld>
  <p:clrMapOvr>
    <a:masterClrMapping/>
  </p:clrMapOvr>
  <p:hf sldNum="0"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bg>
      <p:bgPr>
        <a:blipFill rotWithShape="0">
          <a:blip r:embed="rId2"/>
          <a:stretch>
            <a:fillRect/>
          </a:stretch>
        </a:blipFill>
        <a:effectLst/>
      </p:bgPr>
    </p:bg>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fontAlgn="base"/>
            <a:r>
              <a:rPr lang="zh-CN" altLang="en-US" strike="noStrike" noProof="1" smtClean="0"/>
              <a:t>单击此处编辑母版标题样式</a:t>
            </a:r>
            <a:endParaRPr lang="zh-CN" altLang="en-US" strike="noStrike" noProof="1"/>
          </a:p>
        </p:txBody>
      </p:sp>
      <p:sp>
        <p:nvSpPr>
          <p:cNvPr id="3" name="竖排文字占位符 2"/>
          <p:cNvSpPr>
            <a:spLocks noGrp="1"/>
          </p:cNvSpPr>
          <p:nvPr>
            <p:ph type="body" orient="vert" idx="1"/>
          </p:nvPr>
        </p:nvSpPr>
        <p:spPr/>
        <p:txBody>
          <a:bodyPr vert="eaVert"/>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zh-CN" altLang="en-US" strike="noStrike" noProof="1"/>
          </a:p>
        </p:txBody>
      </p:sp>
      <p:sp>
        <p:nvSpPr>
          <p:cNvPr id="7" name="日期占位符 19459"/>
          <p:cNvSpPr>
            <a:spLocks noGrp="1"/>
          </p:cNvSpPr>
          <p:nvPr>
            <p:ph type="dt" sz="half" idx="2"/>
          </p:nvPr>
        </p:nvSpPr>
        <p:spPr>
          <a:xfrm>
            <a:off x="301625" y="6245225"/>
            <a:ext cx="2289175" cy="476250"/>
          </a:xfrm>
          <a:prstGeom prst="rect">
            <a:avLst/>
          </a:prstGeom>
          <a:noFill/>
          <a:ln w="9525">
            <a:noFill/>
          </a:ln>
        </p:spPr>
        <p:txBody>
          <a:bodyPr/>
          <a:lstStyle>
            <a:lvl1pPr>
              <a:defRPr/>
            </a:lvl1pPr>
          </a:lstStyle>
          <a:p>
            <a:pPr marL="0" marR="0" indent="0" algn="l" defTabSz="914400" rtl="0" fontAlgn="base" latinLnBrk="0">
              <a:lnSpc>
                <a:spcPct val="100000"/>
              </a:lnSpc>
              <a:spcBef>
                <a:spcPct val="0"/>
              </a:spcBef>
              <a:spcAft>
                <a:spcPct val="0"/>
              </a:spcAft>
              <a:buClrTx/>
              <a:buSzTx/>
              <a:buFont typeface="Arial" panose="020B0604020202020204" pitchFamily="34" charset="0"/>
              <a:defRPr/>
            </a:pPr>
            <a:endParaRPr kumimoji="0" lang="zh-CN" altLang="en-US" b="0" i="0" kern="1200" cap="none" spc="0" normalizeH="0" baseline="0" noProof="1">
              <a:solidFill>
                <a:schemeClr val="tx1"/>
              </a:solidFill>
              <a:latin typeface="Arial" panose="020B0604020202020204" pitchFamily="34" charset="0"/>
              <a:ea typeface="宋体" panose="02010600030101010101" pitchFamily="2" charset="-122"/>
              <a:cs typeface="+mn-cs"/>
            </a:endParaRPr>
          </a:p>
        </p:txBody>
      </p:sp>
      <p:sp>
        <p:nvSpPr>
          <p:cNvPr id="8" name="页脚占位符 19460"/>
          <p:cNvSpPr>
            <a:spLocks noGrp="1"/>
          </p:cNvSpPr>
          <p:nvPr>
            <p:ph type="ftr" sz="quarter" idx="3"/>
          </p:nvPr>
        </p:nvSpPr>
        <p:spPr>
          <a:xfrm>
            <a:off x="3124200" y="6245225"/>
            <a:ext cx="2895600" cy="476250"/>
          </a:xfrm>
          <a:prstGeom prst="rect">
            <a:avLst/>
          </a:prstGeom>
          <a:noFill/>
          <a:ln w="9525">
            <a:noFill/>
          </a:ln>
        </p:spPr>
        <p:txBody>
          <a:bodyPr/>
          <a:lstStyle>
            <a:lvl1pPr>
              <a:defRPr/>
            </a:lvl1pPr>
          </a:lstStyle>
          <a:p>
            <a:pPr marL="0" marR="0" indent="0" defTabSz="914400" rtl="0" fontAlgn="base" latinLnBrk="0">
              <a:lnSpc>
                <a:spcPct val="100000"/>
              </a:lnSpc>
              <a:spcBef>
                <a:spcPct val="0"/>
              </a:spcBef>
              <a:spcAft>
                <a:spcPct val="0"/>
              </a:spcAft>
              <a:buClrTx/>
              <a:buSzTx/>
              <a:buFont typeface="Arial" panose="020B0604020202020204" pitchFamily="34" charset="0"/>
              <a:defRPr/>
            </a:pPr>
            <a:endParaRPr kumimoji="0" lang="zh-CN" b="0" i="0" kern="1200" cap="none" spc="0" normalizeH="0" baseline="0" noProof="1">
              <a:solidFill>
                <a:schemeClr val="tx1"/>
              </a:solidFill>
              <a:latin typeface="Arial" panose="020B0604020202020204" pitchFamily="34" charset="0"/>
              <a:ea typeface="宋体" panose="02010600030101010101" pitchFamily="2" charset="-122"/>
              <a:cs typeface="+mn-cs"/>
            </a:endParaRPr>
          </a:p>
        </p:txBody>
      </p:sp>
      <p:sp>
        <p:nvSpPr>
          <p:cNvPr id="9" name="灯片编号占位符 19461"/>
          <p:cNvSpPr>
            <a:spLocks noGrp="1"/>
          </p:cNvSpPr>
          <p:nvPr>
            <p:ph type="sldNum" sz="quarter" idx="4"/>
          </p:nvPr>
        </p:nvSpPr>
        <p:spPr>
          <a:xfrm>
            <a:off x="6553200" y="6245225"/>
            <a:ext cx="2289175" cy="476250"/>
          </a:xfrm>
          <a:prstGeom prst="rect">
            <a:avLst/>
          </a:prstGeom>
          <a:noFill/>
          <a:ln w="9525">
            <a:noFill/>
          </a:ln>
        </p:spPr>
        <p:txBody>
          <a:bodyPr/>
          <a:lstStyle>
            <a:lvl1pPr>
              <a:defRPr/>
            </a:lvl1pPr>
          </a:lstStyle>
          <a:p>
            <a:pPr marL="0" marR="0" indent="0" defTabSz="914400" rtl="0" fontAlgn="base" latinLnBrk="0">
              <a:lnSpc>
                <a:spcPct val="100000"/>
              </a:lnSpc>
              <a:spcBef>
                <a:spcPct val="0"/>
              </a:spcBef>
              <a:spcAft>
                <a:spcPct val="0"/>
              </a:spcAft>
              <a:buClrTx/>
              <a:buSzTx/>
              <a:buFont typeface="Arial" panose="020B0604020202020204" pitchFamily="34" charset="0"/>
              <a:defRPr/>
            </a:pPr>
            <a:fld id="{A95F0327-2F73-4F8F-AA07-C1BD45724CDC}" type="slidenum">
              <a:rPr kumimoji="0" lang="en-US" altLang="zh-CN" b="0" i="0" kern="1200" cap="none" spc="0" normalizeH="0" baseline="0" noProof="1">
                <a:solidFill>
                  <a:schemeClr val="tx1"/>
                </a:solidFill>
                <a:latin typeface="Arial" panose="020B0604020202020204" pitchFamily="34" charset="0"/>
                <a:ea typeface="宋体" panose="02010600030101010101" pitchFamily="2" charset="-122"/>
                <a:cs typeface="+mn-ea"/>
              </a:rPr>
            </a:fld>
            <a:endParaRPr kumimoji="0" lang="zh-CN" b="0" i="0" kern="1200" cap="none" spc="0" normalizeH="0" baseline="0" noProof="1">
              <a:solidFill>
                <a:schemeClr val="tx1"/>
              </a:solidFill>
              <a:latin typeface="Arial" panose="020B0604020202020204" pitchFamily="34" charset="0"/>
              <a:ea typeface="宋体" panose="02010600030101010101" pitchFamily="2" charset="-122"/>
              <a:cs typeface="+mn-ea"/>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竖版">
    <p:bg>
      <p:bgPr>
        <a:blipFill rotWithShape="0">
          <a:blip r:embed="rId2"/>
          <a:stretch>
            <a:fillRect/>
          </a:stretch>
        </a:blipFill>
        <a:effectLst/>
      </p:bgPr>
    </p:bg>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707188" y="609600"/>
            <a:ext cx="2135188" cy="5489575"/>
          </a:xfrm>
        </p:spPr>
        <p:txBody>
          <a:bodyPr vert="eaVert"/>
          <a:lstStyle/>
          <a:p>
            <a:pPr fontAlgn="base"/>
            <a:r>
              <a:rPr lang="zh-CN" altLang="en-US" strike="noStrike" noProof="1" smtClean="0"/>
              <a:t>单击此处编辑母版标题样式</a:t>
            </a:r>
            <a:endParaRPr lang="zh-CN" altLang="en-US" strike="noStrike" noProof="1"/>
          </a:p>
        </p:txBody>
      </p:sp>
      <p:sp>
        <p:nvSpPr>
          <p:cNvPr id="3" name="竖排文字占位符 2"/>
          <p:cNvSpPr>
            <a:spLocks noGrp="1"/>
          </p:cNvSpPr>
          <p:nvPr>
            <p:ph type="body" orient="vert" idx="1"/>
          </p:nvPr>
        </p:nvSpPr>
        <p:spPr>
          <a:xfrm>
            <a:off x="301625" y="609600"/>
            <a:ext cx="6281784" cy="5489575"/>
          </a:xfrm>
        </p:spPr>
        <p:txBody>
          <a:bodyPr vert="eaVert"/>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zh-CN" altLang="en-US" strike="noStrike" noProof="1"/>
          </a:p>
        </p:txBody>
      </p:sp>
      <p:sp>
        <p:nvSpPr>
          <p:cNvPr id="7" name="日期占位符 19459"/>
          <p:cNvSpPr>
            <a:spLocks noGrp="1"/>
          </p:cNvSpPr>
          <p:nvPr>
            <p:ph type="dt" sz="half" idx="2"/>
          </p:nvPr>
        </p:nvSpPr>
        <p:spPr>
          <a:xfrm>
            <a:off x="301625" y="6245225"/>
            <a:ext cx="2289175" cy="476250"/>
          </a:xfrm>
          <a:prstGeom prst="rect">
            <a:avLst/>
          </a:prstGeom>
          <a:noFill/>
          <a:ln w="9525">
            <a:noFill/>
          </a:ln>
        </p:spPr>
        <p:txBody>
          <a:bodyPr/>
          <a:lstStyle>
            <a:lvl1pPr>
              <a:defRPr/>
            </a:lvl1pPr>
          </a:lstStyle>
          <a:p>
            <a:pPr marL="0" marR="0" indent="0" algn="l" defTabSz="914400" rtl="0" fontAlgn="base" latinLnBrk="0">
              <a:lnSpc>
                <a:spcPct val="100000"/>
              </a:lnSpc>
              <a:spcBef>
                <a:spcPct val="0"/>
              </a:spcBef>
              <a:spcAft>
                <a:spcPct val="0"/>
              </a:spcAft>
              <a:buClrTx/>
              <a:buSzTx/>
              <a:buFont typeface="Arial" panose="020B0604020202020204" pitchFamily="34" charset="0"/>
              <a:defRPr/>
            </a:pPr>
            <a:endParaRPr kumimoji="0" lang="zh-CN" altLang="en-US" b="0" i="0" kern="1200" cap="none" spc="0" normalizeH="0" baseline="0" noProof="1">
              <a:solidFill>
                <a:schemeClr val="tx1"/>
              </a:solidFill>
              <a:latin typeface="Arial" panose="020B0604020202020204" pitchFamily="34" charset="0"/>
              <a:ea typeface="宋体" panose="02010600030101010101" pitchFamily="2" charset="-122"/>
              <a:cs typeface="+mn-cs"/>
            </a:endParaRPr>
          </a:p>
        </p:txBody>
      </p:sp>
      <p:sp>
        <p:nvSpPr>
          <p:cNvPr id="8" name="页脚占位符 19460"/>
          <p:cNvSpPr>
            <a:spLocks noGrp="1"/>
          </p:cNvSpPr>
          <p:nvPr>
            <p:ph type="ftr" sz="quarter" idx="3"/>
          </p:nvPr>
        </p:nvSpPr>
        <p:spPr>
          <a:xfrm>
            <a:off x="3124200" y="6245225"/>
            <a:ext cx="2895600" cy="476250"/>
          </a:xfrm>
          <a:prstGeom prst="rect">
            <a:avLst/>
          </a:prstGeom>
          <a:noFill/>
          <a:ln w="9525">
            <a:noFill/>
          </a:ln>
        </p:spPr>
        <p:txBody>
          <a:bodyPr/>
          <a:lstStyle>
            <a:lvl1pPr>
              <a:defRPr/>
            </a:lvl1pPr>
          </a:lstStyle>
          <a:p>
            <a:pPr marL="0" marR="0" indent="0" defTabSz="914400" rtl="0" fontAlgn="base" latinLnBrk="0">
              <a:lnSpc>
                <a:spcPct val="100000"/>
              </a:lnSpc>
              <a:spcBef>
                <a:spcPct val="0"/>
              </a:spcBef>
              <a:spcAft>
                <a:spcPct val="0"/>
              </a:spcAft>
              <a:buClrTx/>
              <a:buSzTx/>
              <a:buFont typeface="Arial" panose="020B0604020202020204" pitchFamily="34" charset="0"/>
              <a:defRPr/>
            </a:pPr>
            <a:endParaRPr kumimoji="0" lang="zh-CN" b="0" i="0" kern="1200" cap="none" spc="0" normalizeH="0" baseline="0" noProof="1">
              <a:solidFill>
                <a:schemeClr val="tx1"/>
              </a:solidFill>
              <a:latin typeface="Arial" panose="020B0604020202020204" pitchFamily="34" charset="0"/>
              <a:ea typeface="宋体" panose="02010600030101010101" pitchFamily="2" charset="-122"/>
              <a:cs typeface="+mn-cs"/>
            </a:endParaRPr>
          </a:p>
        </p:txBody>
      </p:sp>
      <p:sp>
        <p:nvSpPr>
          <p:cNvPr id="9" name="灯片编号占位符 19461"/>
          <p:cNvSpPr>
            <a:spLocks noGrp="1"/>
          </p:cNvSpPr>
          <p:nvPr>
            <p:ph type="sldNum" sz="quarter" idx="4"/>
          </p:nvPr>
        </p:nvSpPr>
        <p:spPr>
          <a:xfrm>
            <a:off x="6553200" y="6245225"/>
            <a:ext cx="2289175" cy="476250"/>
          </a:xfrm>
          <a:prstGeom prst="rect">
            <a:avLst/>
          </a:prstGeom>
          <a:noFill/>
          <a:ln w="9525">
            <a:noFill/>
          </a:ln>
        </p:spPr>
        <p:txBody>
          <a:bodyPr/>
          <a:lstStyle>
            <a:lvl1pPr>
              <a:defRPr/>
            </a:lvl1pPr>
          </a:lstStyle>
          <a:p>
            <a:pPr marL="0" marR="0" indent="0" defTabSz="914400" rtl="0" fontAlgn="base" latinLnBrk="0">
              <a:lnSpc>
                <a:spcPct val="100000"/>
              </a:lnSpc>
              <a:spcBef>
                <a:spcPct val="0"/>
              </a:spcBef>
              <a:spcAft>
                <a:spcPct val="0"/>
              </a:spcAft>
              <a:buClrTx/>
              <a:buSzTx/>
              <a:buFont typeface="Arial" panose="020B0604020202020204" pitchFamily="34" charset="0"/>
              <a:defRPr/>
            </a:pPr>
            <a:fld id="{28CDA097-5675-4E0F-A6D1-C3609D7046AE}" type="slidenum">
              <a:rPr kumimoji="0" lang="en-US" altLang="zh-CN" b="0" i="0" kern="1200" cap="none" spc="0" normalizeH="0" baseline="0" noProof="1">
                <a:solidFill>
                  <a:schemeClr val="tx1"/>
                </a:solidFill>
                <a:latin typeface="Arial" panose="020B0604020202020204" pitchFamily="34" charset="0"/>
                <a:ea typeface="宋体" panose="02010600030101010101" pitchFamily="2" charset="-122"/>
                <a:cs typeface="+mn-ea"/>
              </a:rPr>
            </a:fld>
            <a:endParaRPr kumimoji="0" lang="zh-CN" b="0" i="0" kern="1200" cap="none" spc="0" normalizeH="0" baseline="0" noProof="1">
              <a:solidFill>
                <a:schemeClr val="tx1"/>
              </a:solidFill>
              <a:latin typeface="Arial" panose="020B0604020202020204" pitchFamily="34" charset="0"/>
              <a:ea typeface="宋体" panose="02010600030101010101" pitchFamily="2" charset="-122"/>
              <a:cs typeface="+mn-ea"/>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bg>
      <p:bgPr>
        <a:blipFill rotWithShape="0">
          <a:blip r:embed="rId2"/>
          <a:stretch>
            <a:fillRect/>
          </a:stretch>
        </a:blipFill>
        <a:effectLst/>
      </p:bgPr>
    </p:bg>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fontAlgn="base"/>
            <a:r>
              <a:rPr lang="zh-CN" altLang="en-US" strike="noStrike" noProof="1" smtClean="0"/>
              <a:t>单击此处编辑母版标题样式</a:t>
            </a:r>
            <a:endParaRPr lang="zh-CN" altLang="en-US" strike="noStrike" noProof="1"/>
          </a:p>
        </p:txBody>
      </p:sp>
      <p:sp>
        <p:nvSpPr>
          <p:cNvPr id="3" name="内容占位符 2"/>
          <p:cNvSpPr>
            <a:spLocks noGrp="1"/>
          </p:cNvSpPr>
          <p:nvPr>
            <p:ph idx="1"/>
          </p:nvPr>
        </p:nvSpPr>
        <p:spPr/>
        <p:txBody>
          <a:bodyPr/>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zh-CN" altLang="en-US" strike="noStrike" noProof="1"/>
          </a:p>
        </p:txBody>
      </p:sp>
      <p:sp>
        <p:nvSpPr>
          <p:cNvPr id="7" name="日期占位符 19459"/>
          <p:cNvSpPr>
            <a:spLocks noGrp="1"/>
          </p:cNvSpPr>
          <p:nvPr>
            <p:ph type="dt" sz="half" idx="2"/>
          </p:nvPr>
        </p:nvSpPr>
        <p:spPr>
          <a:xfrm>
            <a:off x="301625" y="6245225"/>
            <a:ext cx="2289175" cy="476250"/>
          </a:xfrm>
          <a:prstGeom prst="rect">
            <a:avLst/>
          </a:prstGeom>
          <a:noFill/>
          <a:ln w="9525">
            <a:noFill/>
          </a:ln>
        </p:spPr>
        <p:txBody>
          <a:bodyPr/>
          <a:lstStyle>
            <a:lvl1pPr>
              <a:defRPr/>
            </a:lvl1pPr>
          </a:lstStyle>
          <a:p>
            <a:pPr marL="0" marR="0" indent="0" algn="l" defTabSz="914400" rtl="0" fontAlgn="base" latinLnBrk="0">
              <a:lnSpc>
                <a:spcPct val="100000"/>
              </a:lnSpc>
              <a:spcBef>
                <a:spcPct val="0"/>
              </a:spcBef>
              <a:spcAft>
                <a:spcPct val="0"/>
              </a:spcAft>
              <a:buClrTx/>
              <a:buSzTx/>
              <a:buFont typeface="Arial" panose="020B0604020202020204" pitchFamily="34" charset="0"/>
              <a:defRPr/>
            </a:pPr>
            <a:endParaRPr kumimoji="0" lang="zh-CN" altLang="en-US" b="0" i="0" kern="1200" cap="none" spc="0" normalizeH="0" baseline="0" noProof="1">
              <a:solidFill>
                <a:schemeClr val="tx1"/>
              </a:solidFill>
              <a:latin typeface="Arial" panose="020B0604020202020204" pitchFamily="34" charset="0"/>
              <a:ea typeface="宋体" panose="02010600030101010101" pitchFamily="2" charset="-122"/>
              <a:cs typeface="+mn-cs"/>
            </a:endParaRPr>
          </a:p>
        </p:txBody>
      </p:sp>
      <p:sp>
        <p:nvSpPr>
          <p:cNvPr id="8" name="页脚占位符 19460"/>
          <p:cNvSpPr>
            <a:spLocks noGrp="1"/>
          </p:cNvSpPr>
          <p:nvPr>
            <p:ph type="ftr" sz="quarter" idx="3"/>
          </p:nvPr>
        </p:nvSpPr>
        <p:spPr>
          <a:xfrm>
            <a:off x="3124200" y="6245225"/>
            <a:ext cx="2895600" cy="476250"/>
          </a:xfrm>
          <a:prstGeom prst="rect">
            <a:avLst/>
          </a:prstGeom>
          <a:noFill/>
          <a:ln w="9525">
            <a:noFill/>
          </a:ln>
        </p:spPr>
        <p:txBody>
          <a:bodyPr/>
          <a:lstStyle>
            <a:lvl1pPr>
              <a:defRPr/>
            </a:lvl1pPr>
          </a:lstStyle>
          <a:p>
            <a:pPr marL="0" marR="0" indent="0" defTabSz="914400" rtl="0" fontAlgn="base" latinLnBrk="0">
              <a:lnSpc>
                <a:spcPct val="100000"/>
              </a:lnSpc>
              <a:spcBef>
                <a:spcPct val="0"/>
              </a:spcBef>
              <a:spcAft>
                <a:spcPct val="0"/>
              </a:spcAft>
              <a:buClrTx/>
              <a:buSzTx/>
              <a:buFont typeface="Arial" panose="020B0604020202020204" pitchFamily="34" charset="0"/>
              <a:defRPr/>
            </a:pPr>
            <a:endParaRPr kumimoji="0" lang="zh-CN" b="0" i="0" kern="1200" cap="none" spc="0" normalizeH="0" baseline="0" noProof="1">
              <a:solidFill>
                <a:schemeClr val="tx1"/>
              </a:solidFill>
              <a:latin typeface="Arial" panose="020B0604020202020204" pitchFamily="34" charset="0"/>
              <a:ea typeface="宋体" panose="02010600030101010101" pitchFamily="2" charset="-122"/>
              <a:cs typeface="+mn-cs"/>
            </a:endParaRPr>
          </a:p>
        </p:txBody>
      </p:sp>
      <p:sp>
        <p:nvSpPr>
          <p:cNvPr id="9" name="灯片编号占位符 19461"/>
          <p:cNvSpPr>
            <a:spLocks noGrp="1"/>
          </p:cNvSpPr>
          <p:nvPr>
            <p:ph type="sldNum" sz="quarter" idx="4"/>
          </p:nvPr>
        </p:nvSpPr>
        <p:spPr>
          <a:xfrm>
            <a:off x="6553200" y="6245225"/>
            <a:ext cx="2289175" cy="476250"/>
          </a:xfrm>
          <a:prstGeom prst="rect">
            <a:avLst/>
          </a:prstGeom>
          <a:noFill/>
          <a:ln w="9525">
            <a:noFill/>
          </a:ln>
        </p:spPr>
        <p:txBody>
          <a:bodyPr/>
          <a:lstStyle>
            <a:lvl1pPr>
              <a:defRPr/>
            </a:lvl1pPr>
          </a:lstStyle>
          <a:p>
            <a:pPr marL="0" marR="0" indent="0" defTabSz="914400" rtl="0" fontAlgn="base" latinLnBrk="0">
              <a:lnSpc>
                <a:spcPct val="100000"/>
              </a:lnSpc>
              <a:spcBef>
                <a:spcPct val="0"/>
              </a:spcBef>
              <a:spcAft>
                <a:spcPct val="0"/>
              </a:spcAft>
              <a:buClrTx/>
              <a:buSzTx/>
              <a:buFont typeface="Arial" panose="020B0604020202020204" pitchFamily="34" charset="0"/>
              <a:defRPr/>
            </a:pPr>
            <a:fld id="{EAFD55C8-61B8-4CA3-800F-9E8634EC77BD}" type="slidenum">
              <a:rPr kumimoji="0" lang="en-US" altLang="zh-CN" b="0" i="0" kern="1200" cap="none" spc="0" normalizeH="0" baseline="0" noProof="1">
                <a:solidFill>
                  <a:schemeClr val="tx1"/>
                </a:solidFill>
                <a:latin typeface="Arial" panose="020B0604020202020204" pitchFamily="34" charset="0"/>
                <a:ea typeface="宋体" panose="02010600030101010101" pitchFamily="2" charset="-122"/>
                <a:cs typeface="+mn-ea"/>
              </a:rPr>
            </a:fld>
            <a:endParaRPr kumimoji="0" lang="zh-CN" b="0" i="0" kern="1200" cap="none" spc="0" normalizeH="0" baseline="0" noProof="1">
              <a:solidFill>
                <a:schemeClr val="tx1"/>
              </a:solidFill>
              <a:latin typeface="Arial" panose="020B0604020202020204" pitchFamily="34" charset="0"/>
              <a:ea typeface="宋体" panose="02010600030101010101" pitchFamily="2" charset="-122"/>
              <a:cs typeface="+mn-ea"/>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bg>
      <p:bgPr>
        <a:blipFill rotWithShape="0">
          <a:blip r:embed="rId2"/>
          <a:stretch>
            <a:fillRect/>
          </a:stretch>
        </a:blipFill>
        <a:effectLst/>
      </p:bgPr>
    </p:bg>
    <p:spTree>
      <p:nvGrpSpPr>
        <p:cNvPr id="1" name=""/>
        <p:cNvGrpSpPr/>
        <p:nvPr/>
      </p:nvGrpSpPr>
      <p:grpSpPr>
        <a:xfrm>
          <a:off x="0" y="0"/>
          <a:ext cx="0" cy="0"/>
          <a:chOff x="0" y="0"/>
          <a:chExt cx="0" cy="0"/>
        </a:xfrm>
      </p:grpSpPr>
      <p:sp>
        <p:nvSpPr>
          <p:cNvPr id="2" name="标题 1"/>
          <p:cNvSpPr>
            <a:spLocks noGrp="1"/>
          </p:cNvSpPr>
          <p:nvPr>
            <p:ph type="title"/>
          </p:nvPr>
        </p:nvSpPr>
        <p:spPr>
          <a:xfrm>
            <a:off x="623888" y="1709738"/>
            <a:ext cx="7886700" cy="2852737"/>
          </a:xfrm>
        </p:spPr>
        <p:txBody>
          <a:bodyPr anchor="b"/>
          <a:lstStyle>
            <a:lvl1pPr>
              <a:defRPr sz="4500"/>
            </a:lvl1pPr>
          </a:lstStyle>
          <a:p>
            <a:pPr fontAlgn="base"/>
            <a:r>
              <a:rPr lang="zh-CN" altLang="en-US" strike="noStrike" noProof="1" smtClean="0"/>
              <a:t>单击此处编辑母版标题样式</a:t>
            </a:r>
            <a:endParaRPr lang="zh-CN" altLang="en-US" strike="noStrike" noProof="1"/>
          </a:p>
        </p:txBody>
      </p:sp>
      <p:sp>
        <p:nvSpPr>
          <p:cNvPr id="3" name="文本占位符 2"/>
          <p:cNvSpPr>
            <a:spLocks noGrp="1"/>
          </p:cNvSpPr>
          <p:nvPr>
            <p:ph type="body" idx="1"/>
          </p:nvPr>
        </p:nvSpPr>
        <p:spPr>
          <a:xfrm>
            <a:off x="623888" y="4589463"/>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fontAlgn="base"/>
            <a:r>
              <a:rPr lang="zh-CN" altLang="en-US" strike="noStrike" noProof="1" smtClean="0"/>
              <a:t>单击此处编辑母版文本样式</a:t>
            </a:r>
            <a:endParaRPr lang="zh-CN" altLang="en-US" strike="noStrike" noProof="1" smtClean="0"/>
          </a:p>
        </p:txBody>
      </p:sp>
      <p:sp>
        <p:nvSpPr>
          <p:cNvPr id="7" name="日期占位符 19459"/>
          <p:cNvSpPr>
            <a:spLocks noGrp="1"/>
          </p:cNvSpPr>
          <p:nvPr>
            <p:ph type="dt" sz="half" idx="2"/>
          </p:nvPr>
        </p:nvSpPr>
        <p:spPr>
          <a:xfrm>
            <a:off x="301625" y="6245225"/>
            <a:ext cx="2289175" cy="476250"/>
          </a:xfrm>
          <a:prstGeom prst="rect">
            <a:avLst/>
          </a:prstGeom>
          <a:noFill/>
          <a:ln w="9525">
            <a:noFill/>
          </a:ln>
        </p:spPr>
        <p:txBody>
          <a:bodyPr/>
          <a:lstStyle>
            <a:lvl1pPr>
              <a:defRPr/>
            </a:lvl1pPr>
          </a:lstStyle>
          <a:p>
            <a:pPr marL="0" marR="0" indent="0" algn="l" defTabSz="914400" rtl="0" fontAlgn="base" latinLnBrk="0">
              <a:lnSpc>
                <a:spcPct val="100000"/>
              </a:lnSpc>
              <a:spcBef>
                <a:spcPct val="0"/>
              </a:spcBef>
              <a:spcAft>
                <a:spcPct val="0"/>
              </a:spcAft>
              <a:buClrTx/>
              <a:buSzTx/>
              <a:buFont typeface="Arial" panose="020B0604020202020204" pitchFamily="34" charset="0"/>
              <a:defRPr/>
            </a:pPr>
            <a:endParaRPr kumimoji="0" lang="zh-CN" altLang="en-US" b="0" i="0" kern="1200" cap="none" spc="0" normalizeH="0" baseline="0" noProof="1">
              <a:solidFill>
                <a:schemeClr val="tx1"/>
              </a:solidFill>
              <a:latin typeface="Arial" panose="020B0604020202020204" pitchFamily="34" charset="0"/>
              <a:ea typeface="宋体" panose="02010600030101010101" pitchFamily="2" charset="-122"/>
              <a:cs typeface="+mn-cs"/>
            </a:endParaRPr>
          </a:p>
        </p:txBody>
      </p:sp>
      <p:sp>
        <p:nvSpPr>
          <p:cNvPr id="8" name="页脚占位符 19460"/>
          <p:cNvSpPr>
            <a:spLocks noGrp="1"/>
          </p:cNvSpPr>
          <p:nvPr>
            <p:ph type="ftr" sz="quarter" idx="3"/>
          </p:nvPr>
        </p:nvSpPr>
        <p:spPr>
          <a:xfrm>
            <a:off x="3124200" y="6245225"/>
            <a:ext cx="2895600" cy="476250"/>
          </a:xfrm>
          <a:prstGeom prst="rect">
            <a:avLst/>
          </a:prstGeom>
          <a:noFill/>
          <a:ln w="9525">
            <a:noFill/>
          </a:ln>
        </p:spPr>
        <p:txBody>
          <a:bodyPr/>
          <a:lstStyle>
            <a:lvl1pPr>
              <a:defRPr/>
            </a:lvl1pPr>
          </a:lstStyle>
          <a:p>
            <a:pPr marL="0" marR="0" indent="0" defTabSz="914400" rtl="0" fontAlgn="base" latinLnBrk="0">
              <a:lnSpc>
                <a:spcPct val="100000"/>
              </a:lnSpc>
              <a:spcBef>
                <a:spcPct val="0"/>
              </a:spcBef>
              <a:spcAft>
                <a:spcPct val="0"/>
              </a:spcAft>
              <a:buClrTx/>
              <a:buSzTx/>
              <a:buFont typeface="Arial" panose="020B0604020202020204" pitchFamily="34" charset="0"/>
              <a:defRPr/>
            </a:pPr>
            <a:endParaRPr kumimoji="0" lang="zh-CN" b="0" i="0" kern="1200" cap="none" spc="0" normalizeH="0" baseline="0" noProof="1">
              <a:solidFill>
                <a:schemeClr val="tx1"/>
              </a:solidFill>
              <a:latin typeface="Arial" panose="020B0604020202020204" pitchFamily="34" charset="0"/>
              <a:ea typeface="宋体" panose="02010600030101010101" pitchFamily="2" charset="-122"/>
              <a:cs typeface="+mn-cs"/>
            </a:endParaRPr>
          </a:p>
        </p:txBody>
      </p:sp>
      <p:sp>
        <p:nvSpPr>
          <p:cNvPr id="9" name="灯片编号占位符 19461"/>
          <p:cNvSpPr>
            <a:spLocks noGrp="1"/>
          </p:cNvSpPr>
          <p:nvPr>
            <p:ph type="sldNum" sz="quarter" idx="4"/>
          </p:nvPr>
        </p:nvSpPr>
        <p:spPr>
          <a:xfrm>
            <a:off x="6553200" y="6245225"/>
            <a:ext cx="2289175" cy="476250"/>
          </a:xfrm>
          <a:prstGeom prst="rect">
            <a:avLst/>
          </a:prstGeom>
          <a:noFill/>
          <a:ln w="9525">
            <a:noFill/>
          </a:ln>
        </p:spPr>
        <p:txBody>
          <a:bodyPr/>
          <a:lstStyle>
            <a:lvl1pPr>
              <a:defRPr/>
            </a:lvl1pPr>
          </a:lstStyle>
          <a:p>
            <a:pPr marL="0" marR="0" indent="0" defTabSz="914400" rtl="0" fontAlgn="base" latinLnBrk="0">
              <a:lnSpc>
                <a:spcPct val="100000"/>
              </a:lnSpc>
              <a:spcBef>
                <a:spcPct val="0"/>
              </a:spcBef>
              <a:spcAft>
                <a:spcPct val="0"/>
              </a:spcAft>
              <a:buClrTx/>
              <a:buSzTx/>
              <a:buFont typeface="Arial" panose="020B0604020202020204" pitchFamily="34" charset="0"/>
              <a:defRPr/>
            </a:pPr>
            <a:fld id="{4CCFE7C8-EEC6-48AB-957C-9866DE803EF7}" type="slidenum">
              <a:rPr kumimoji="0" lang="en-US" altLang="zh-CN" b="0" i="0" kern="1200" cap="none" spc="0" normalizeH="0" baseline="0" noProof="1">
                <a:solidFill>
                  <a:schemeClr val="tx1"/>
                </a:solidFill>
                <a:latin typeface="Arial" panose="020B0604020202020204" pitchFamily="34" charset="0"/>
                <a:ea typeface="宋体" panose="02010600030101010101" pitchFamily="2" charset="-122"/>
                <a:cs typeface="+mn-ea"/>
              </a:rPr>
            </a:fld>
            <a:endParaRPr kumimoji="0" lang="zh-CN" b="0" i="0" kern="1200" cap="none" spc="0" normalizeH="0" baseline="0" noProof="1">
              <a:solidFill>
                <a:schemeClr val="tx1"/>
              </a:solidFill>
              <a:latin typeface="Arial" panose="020B0604020202020204" pitchFamily="34" charset="0"/>
              <a:ea typeface="宋体" panose="02010600030101010101" pitchFamily="2" charset="-122"/>
              <a:cs typeface="+mn-ea"/>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bg>
      <p:bgPr>
        <a:blipFill rotWithShape="0">
          <a:blip r:embed="rId2"/>
          <a:stretch>
            <a:fillRect/>
          </a:stretch>
        </a:blipFill>
        <a:effectLst/>
      </p:bgPr>
    </p:bg>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fontAlgn="base"/>
            <a:r>
              <a:rPr lang="zh-CN" altLang="en-US" strike="noStrike" noProof="1" smtClean="0"/>
              <a:t>单击此处编辑母版标题样式</a:t>
            </a:r>
            <a:endParaRPr lang="zh-CN" altLang="en-US" strike="noStrike" noProof="1"/>
          </a:p>
        </p:txBody>
      </p:sp>
      <p:sp>
        <p:nvSpPr>
          <p:cNvPr id="3" name="内容占位符 2"/>
          <p:cNvSpPr>
            <a:spLocks noGrp="1"/>
          </p:cNvSpPr>
          <p:nvPr>
            <p:ph sz="half" idx="1"/>
          </p:nvPr>
        </p:nvSpPr>
        <p:spPr>
          <a:xfrm>
            <a:off x="301625" y="1905000"/>
            <a:ext cx="4184968" cy="4194175"/>
          </a:xfrm>
        </p:spPr>
        <p:txBody>
          <a:bodyPr/>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zh-CN" altLang="en-US" strike="noStrike" noProof="1"/>
          </a:p>
        </p:txBody>
      </p:sp>
      <p:sp>
        <p:nvSpPr>
          <p:cNvPr id="4" name="内容占位符 3"/>
          <p:cNvSpPr>
            <a:spLocks noGrp="1"/>
          </p:cNvSpPr>
          <p:nvPr>
            <p:ph sz="half" idx="2"/>
          </p:nvPr>
        </p:nvSpPr>
        <p:spPr>
          <a:xfrm>
            <a:off x="4657408" y="1905000"/>
            <a:ext cx="4184968" cy="4194175"/>
          </a:xfrm>
        </p:spPr>
        <p:txBody>
          <a:bodyPr/>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zh-CN" altLang="en-US" strike="noStrike" noProof="1"/>
          </a:p>
        </p:txBody>
      </p:sp>
      <p:sp>
        <p:nvSpPr>
          <p:cNvPr id="7" name="日期占位符 19459"/>
          <p:cNvSpPr>
            <a:spLocks noGrp="1"/>
          </p:cNvSpPr>
          <p:nvPr>
            <p:ph type="dt" sz="half" idx="12"/>
          </p:nvPr>
        </p:nvSpPr>
        <p:spPr>
          <a:xfrm>
            <a:off x="301625" y="6245225"/>
            <a:ext cx="2289175" cy="476250"/>
          </a:xfrm>
          <a:prstGeom prst="rect">
            <a:avLst/>
          </a:prstGeom>
          <a:noFill/>
          <a:ln w="9525">
            <a:noFill/>
          </a:ln>
        </p:spPr>
        <p:txBody>
          <a:bodyPr/>
          <a:lstStyle>
            <a:lvl1pPr>
              <a:defRPr/>
            </a:lvl1pPr>
          </a:lstStyle>
          <a:p>
            <a:pPr marL="0" marR="0" indent="0" algn="l" defTabSz="914400" rtl="0" fontAlgn="base" latinLnBrk="0">
              <a:lnSpc>
                <a:spcPct val="100000"/>
              </a:lnSpc>
              <a:spcBef>
                <a:spcPct val="0"/>
              </a:spcBef>
              <a:spcAft>
                <a:spcPct val="0"/>
              </a:spcAft>
              <a:buClrTx/>
              <a:buSzTx/>
              <a:buFont typeface="Arial" panose="020B0604020202020204" pitchFamily="34" charset="0"/>
              <a:defRPr/>
            </a:pPr>
            <a:endParaRPr kumimoji="0" lang="zh-CN" altLang="en-US" b="0" i="0" kern="1200" cap="none" spc="0" normalizeH="0" baseline="0" noProof="1">
              <a:solidFill>
                <a:schemeClr val="tx1"/>
              </a:solidFill>
              <a:latin typeface="Arial" panose="020B0604020202020204" pitchFamily="34" charset="0"/>
              <a:ea typeface="宋体" panose="02010600030101010101" pitchFamily="2" charset="-122"/>
              <a:cs typeface="+mn-cs"/>
            </a:endParaRPr>
          </a:p>
        </p:txBody>
      </p:sp>
      <p:sp>
        <p:nvSpPr>
          <p:cNvPr id="8" name="页脚占位符 19460"/>
          <p:cNvSpPr>
            <a:spLocks noGrp="1"/>
          </p:cNvSpPr>
          <p:nvPr>
            <p:ph type="ftr" sz="quarter" idx="3"/>
          </p:nvPr>
        </p:nvSpPr>
        <p:spPr>
          <a:xfrm>
            <a:off x="3124200" y="6245225"/>
            <a:ext cx="2895600" cy="476250"/>
          </a:xfrm>
          <a:prstGeom prst="rect">
            <a:avLst/>
          </a:prstGeom>
          <a:noFill/>
          <a:ln w="9525">
            <a:noFill/>
          </a:ln>
        </p:spPr>
        <p:txBody>
          <a:bodyPr/>
          <a:lstStyle>
            <a:lvl1pPr>
              <a:defRPr/>
            </a:lvl1pPr>
          </a:lstStyle>
          <a:p>
            <a:pPr marL="0" marR="0" indent="0" defTabSz="914400" rtl="0" fontAlgn="base" latinLnBrk="0">
              <a:lnSpc>
                <a:spcPct val="100000"/>
              </a:lnSpc>
              <a:spcBef>
                <a:spcPct val="0"/>
              </a:spcBef>
              <a:spcAft>
                <a:spcPct val="0"/>
              </a:spcAft>
              <a:buClrTx/>
              <a:buSzTx/>
              <a:buFont typeface="Arial" panose="020B0604020202020204" pitchFamily="34" charset="0"/>
              <a:defRPr/>
            </a:pPr>
            <a:endParaRPr kumimoji="0" lang="zh-CN" b="0" i="0" kern="1200" cap="none" spc="0" normalizeH="0" baseline="0" noProof="1">
              <a:solidFill>
                <a:schemeClr val="tx1"/>
              </a:solidFill>
              <a:latin typeface="Arial" panose="020B0604020202020204" pitchFamily="34" charset="0"/>
              <a:ea typeface="宋体" panose="02010600030101010101" pitchFamily="2" charset="-122"/>
              <a:cs typeface="+mn-cs"/>
            </a:endParaRPr>
          </a:p>
        </p:txBody>
      </p:sp>
      <p:sp>
        <p:nvSpPr>
          <p:cNvPr id="9" name="灯片编号占位符 19461"/>
          <p:cNvSpPr>
            <a:spLocks noGrp="1"/>
          </p:cNvSpPr>
          <p:nvPr>
            <p:ph type="sldNum" sz="quarter" idx="4"/>
          </p:nvPr>
        </p:nvSpPr>
        <p:spPr>
          <a:xfrm>
            <a:off x="6553200" y="6245225"/>
            <a:ext cx="2289175" cy="476250"/>
          </a:xfrm>
          <a:prstGeom prst="rect">
            <a:avLst/>
          </a:prstGeom>
          <a:noFill/>
          <a:ln w="9525">
            <a:noFill/>
          </a:ln>
        </p:spPr>
        <p:txBody>
          <a:bodyPr/>
          <a:lstStyle>
            <a:lvl1pPr>
              <a:defRPr/>
            </a:lvl1pPr>
          </a:lstStyle>
          <a:p>
            <a:pPr marL="0" marR="0" indent="0" defTabSz="914400" rtl="0" fontAlgn="base" latinLnBrk="0">
              <a:lnSpc>
                <a:spcPct val="100000"/>
              </a:lnSpc>
              <a:spcBef>
                <a:spcPct val="0"/>
              </a:spcBef>
              <a:spcAft>
                <a:spcPct val="0"/>
              </a:spcAft>
              <a:buClrTx/>
              <a:buSzTx/>
              <a:buFont typeface="Arial" panose="020B0604020202020204" pitchFamily="34" charset="0"/>
              <a:defRPr/>
            </a:pPr>
            <a:fld id="{FD7D0187-6463-4B78-8D90-8FA6A8034551}" type="slidenum">
              <a:rPr kumimoji="0" lang="en-US" altLang="zh-CN" b="0" i="0" kern="1200" cap="none" spc="0" normalizeH="0" baseline="0" noProof="1">
                <a:solidFill>
                  <a:schemeClr val="tx1"/>
                </a:solidFill>
                <a:latin typeface="Arial" panose="020B0604020202020204" pitchFamily="34" charset="0"/>
                <a:ea typeface="宋体" panose="02010600030101010101" pitchFamily="2" charset="-122"/>
                <a:cs typeface="+mn-ea"/>
              </a:rPr>
            </a:fld>
            <a:endParaRPr kumimoji="0" lang="zh-CN" b="0" i="0" kern="1200" cap="none" spc="0" normalizeH="0" baseline="0" noProof="1">
              <a:solidFill>
                <a:schemeClr val="tx1"/>
              </a:solidFill>
              <a:latin typeface="Arial" panose="020B0604020202020204" pitchFamily="34" charset="0"/>
              <a:ea typeface="宋体" panose="02010600030101010101" pitchFamily="2" charset="-122"/>
              <a:cs typeface="+mn-ea"/>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bg>
      <p:bgPr>
        <a:blipFill rotWithShape="0">
          <a:blip r:embed="rId2"/>
          <a:stretch>
            <a:fillRect/>
          </a:stretch>
        </a:blipFill>
        <a:effectLst/>
      </p:bgPr>
    </p:bg>
    <p:spTree>
      <p:nvGrpSpPr>
        <p:cNvPr id="1" name=""/>
        <p:cNvGrpSpPr/>
        <p:nvPr/>
      </p:nvGrpSpPr>
      <p:grpSpPr>
        <a:xfrm>
          <a:off x="0" y="0"/>
          <a:ext cx="0" cy="0"/>
          <a:chOff x="0" y="0"/>
          <a:chExt cx="0" cy="0"/>
        </a:xfrm>
      </p:grpSpPr>
      <p:sp>
        <p:nvSpPr>
          <p:cNvPr id="2" name="标题 1"/>
          <p:cNvSpPr>
            <a:spLocks noGrp="1"/>
          </p:cNvSpPr>
          <p:nvPr>
            <p:ph type="title"/>
          </p:nvPr>
        </p:nvSpPr>
        <p:spPr>
          <a:xfrm>
            <a:off x="629841" y="365125"/>
            <a:ext cx="7886700" cy="1325563"/>
          </a:xfrm>
        </p:spPr>
        <p:txBody>
          <a:bodyPr/>
          <a:lstStyle/>
          <a:p>
            <a:pPr fontAlgn="base"/>
            <a:r>
              <a:rPr lang="zh-CN" altLang="en-US" strike="noStrike" noProof="1" smtClean="0"/>
              <a:t>单击此处编辑母版标题样式</a:t>
            </a:r>
            <a:endParaRPr lang="zh-CN" altLang="en-US" strike="noStrike" noProof="1"/>
          </a:p>
        </p:txBody>
      </p:sp>
      <p:sp>
        <p:nvSpPr>
          <p:cNvPr id="3" name="文本占位符 2"/>
          <p:cNvSpPr>
            <a:spLocks noGrp="1"/>
          </p:cNvSpPr>
          <p:nvPr>
            <p:ph type="body" idx="1"/>
          </p:nvPr>
        </p:nvSpPr>
        <p:spPr>
          <a:xfrm>
            <a:off x="890081" y="1778438"/>
            <a:ext cx="3655181" cy="823912"/>
          </a:xfrm>
        </p:spPr>
        <p:txBody>
          <a:bodyPr anchor="ctr"/>
          <a:lstStyle>
            <a:lvl1pPr marL="0" indent="0">
              <a:buNone/>
              <a:defRPr sz="2100"/>
            </a:lvl1pPr>
            <a:lvl2pPr marL="342900" indent="0">
              <a:buNone/>
              <a:defRPr sz="1800"/>
            </a:lvl2pPr>
            <a:lvl3pPr marL="685800" indent="0">
              <a:buNone/>
              <a:defRPr sz="1500"/>
            </a:lvl3pPr>
            <a:lvl4pPr marL="1028700" indent="0">
              <a:buNone/>
              <a:defRPr sz="1350"/>
            </a:lvl4pPr>
            <a:lvl5pPr marL="1371600" indent="0">
              <a:buNone/>
              <a:defRPr sz="1350"/>
            </a:lvl5pPr>
            <a:lvl6pPr marL="1714500" indent="0">
              <a:buNone/>
              <a:defRPr sz="1350"/>
            </a:lvl6pPr>
            <a:lvl7pPr marL="2057400" indent="0">
              <a:buNone/>
              <a:defRPr sz="1350"/>
            </a:lvl7pPr>
            <a:lvl8pPr marL="2400300" indent="0">
              <a:buNone/>
              <a:defRPr sz="1350"/>
            </a:lvl8pPr>
            <a:lvl9pPr marL="2743200" indent="0">
              <a:buNone/>
              <a:defRPr sz="1350"/>
            </a:lvl9pPr>
          </a:lstStyle>
          <a:p>
            <a:pPr lvl="0" fontAlgn="base"/>
            <a:r>
              <a:rPr lang="zh-CN" altLang="en-US" strike="noStrike" noProof="1" smtClean="0"/>
              <a:t>单击此处编辑母版文本样式</a:t>
            </a:r>
            <a:endParaRPr lang="zh-CN" altLang="en-US" strike="noStrike" noProof="1" smtClean="0"/>
          </a:p>
        </p:txBody>
      </p:sp>
      <p:sp>
        <p:nvSpPr>
          <p:cNvPr id="4" name="内容占位符 3"/>
          <p:cNvSpPr>
            <a:spLocks noGrp="1"/>
          </p:cNvSpPr>
          <p:nvPr>
            <p:ph sz="half" idx="2"/>
          </p:nvPr>
        </p:nvSpPr>
        <p:spPr>
          <a:xfrm>
            <a:off x="890081" y="2665379"/>
            <a:ext cx="3655181" cy="3524284"/>
          </a:xfrm>
        </p:spPr>
        <p:txBody>
          <a:bodyPr/>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zh-CN" altLang="en-US" strike="noStrike" noProof="1"/>
          </a:p>
        </p:txBody>
      </p:sp>
      <p:sp>
        <p:nvSpPr>
          <p:cNvPr id="5" name="文本占位符 4"/>
          <p:cNvSpPr>
            <a:spLocks noGrp="1"/>
          </p:cNvSpPr>
          <p:nvPr>
            <p:ph type="body" sz="quarter" idx="3"/>
          </p:nvPr>
        </p:nvSpPr>
        <p:spPr>
          <a:xfrm>
            <a:off x="4692704" y="1778438"/>
            <a:ext cx="3673182" cy="823912"/>
          </a:xfrm>
        </p:spPr>
        <p:txBody>
          <a:bodyPr anchor="ctr"/>
          <a:lstStyle>
            <a:lvl1pPr marL="0" indent="0">
              <a:buNone/>
              <a:defRPr sz="2100"/>
            </a:lvl1pPr>
            <a:lvl2pPr marL="342900" indent="0">
              <a:buNone/>
              <a:defRPr sz="1800"/>
            </a:lvl2pPr>
            <a:lvl3pPr marL="685800" indent="0">
              <a:buNone/>
              <a:defRPr sz="1500"/>
            </a:lvl3pPr>
            <a:lvl4pPr marL="1028700" indent="0">
              <a:buNone/>
              <a:defRPr sz="1350"/>
            </a:lvl4pPr>
            <a:lvl5pPr marL="1371600" indent="0">
              <a:buNone/>
              <a:defRPr sz="1350"/>
            </a:lvl5pPr>
            <a:lvl6pPr marL="1714500" indent="0">
              <a:buNone/>
              <a:defRPr sz="1350"/>
            </a:lvl6pPr>
            <a:lvl7pPr marL="2057400" indent="0">
              <a:buNone/>
              <a:defRPr sz="1350"/>
            </a:lvl7pPr>
            <a:lvl8pPr marL="2400300" indent="0">
              <a:buNone/>
              <a:defRPr sz="1350"/>
            </a:lvl8pPr>
            <a:lvl9pPr marL="2743200" indent="0">
              <a:buNone/>
              <a:defRPr sz="1350"/>
            </a:lvl9pPr>
          </a:lstStyle>
          <a:p>
            <a:pPr lvl="0" fontAlgn="base"/>
            <a:r>
              <a:rPr lang="zh-CN" altLang="en-US" strike="noStrike" noProof="1" smtClean="0"/>
              <a:t>单击此处编辑母版文本样式</a:t>
            </a:r>
            <a:endParaRPr lang="zh-CN" altLang="en-US" strike="noStrike" noProof="1" smtClean="0"/>
          </a:p>
        </p:txBody>
      </p:sp>
      <p:sp>
        <p:nvSpPr>
          <p:cNvPr id="6" name="内容占位符 5"/>
          <p:cNvSpPr>
            <a:spLocks noGrp="1"/>
          </p:cNvSpPr>
          <p:nvPr>
            <p:ph sz="quarter" idx="4"/>
          </p:nvPr>
        </p:nvSpPr>
        <p:spPr>
          <a:xfrm>
            <a:off x="4692704" y="2665379"/>
            <a:ext cx="3673182" cy="3524284"/>
          </a:xfrm>
        </p:spPr>
        <p:txBody>
          <a:bodyPr/>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zh-CN" altLang="en-US" strike="noStrike" noProof="1"/>
          </a:p>
        </p:txBody>
      </p:sp>
      <p:sp>
        <p:nvSpPr>
          <p:cNvPr id="7" name="日期占位符 19459"/>
          <p:cNvSpPr>
            <a:spLocks noGrp="1"/>
          </p:cNvSpPr>
          <p:nvPr>
            <p:ph type="dt" sz="half" idx="12"/>
          </p:nvPr>
        </p:nvSpPr>
        <p:spPr>
          <a:xfrm>
            <a:off x="301625" y="6245225"/>
            <a:ext cx="2289175" cy="476250"/>
          </a:xfrm>
          <a:prstGeom prst="rect">
            <a:avLst/>
          </a:prstGeom>
          <a:noFill/>
          <a:ln w="9525">
            <a:noFill/>
          </a:ln>
        </p:spPr>
        <p:txBody>
          <a:bodyPr/>
          <a:lstStyle>
            <a:lvl1pPr>
              <a:defRPr/>
            </a:lvl1pPr>
          </a:lstStyle>
          <a:p>
            <a:pPr marL="0" marR="0" indent="0" algn="l" defTabSz="914400" rtl="0" fontAlgn="base" latinLnBrk="0">
              <a:lnSpc>
                <a:spcPct val="100000"/>
              </a:lnSpc>
              <a:spcBef>
                <a:spcPct val="0"/>
              </a:spcBef>
              <a:spcAft>
                <a:spcPct val="0"/>
              </a:spcAft>
              <a:buClrTx/>
              <a:buSzTx/>
              <a:buFont typeface="Arial" panose="020B0604020202020204" pitchFamily="34" charset="0"/>
              <a:defRPr/>
            </a:pPr>
            <a:endParaRPr kumimoji="0" lang="zh-CN" altLang="en-US" b="0" i="0" kern="1200" cap="none" spc="0" normalizeH="0" baseline="0" noProof="1">
              <a:solidFill>
                <a:schemeClr val="tx1"/>
              </a:solidFill>
              <a:latin typeface="Arial" panose="020B0604020202020204" pitchFamily="34" charset="0"/>
              <a:ea typeface="宋体" panose="02010600030101010101" pitchFamily="2" charset="-122"/>
              <a:cs typeface="+mn-cs"/>
            </a:endParaRPr>
          </a:p>
        </p:txBody>
      </p:sp>
      <p:sp>
        <p:nvSpPr>
          <p:cNvPr id="8" name="页脚占位符 19460"/>
          <p:cNvSpPr>
            <a:spLocks noGrp="1"/>
          </p:cNvSpPr>
          <p:nvPr>
            <p:ph type="ftr" sz="quarter" idx="13"/>
          </p:nvPr>
        </p:nvSpPr>
        <p:spPr>
          <a:xfrm>
            <a:off x="3124200" y="6245225"/>
            <a:ext cx="2895600" cy="476250"/>
          </a:xfrm>
          <a:prstGeom prst="rect">
            <a:avLst/>
          </a:prstGeom>
          <a:noFill/>
          <a:ln w="9525">
            <a:noFill/>
          </a:ln>
        </p:spPr>
        <p:txBody>
          <a:bodyPr/>
          <a:lstStyle>
            <a:lvl1pPr>
              <a:defRPr/>
            </a:lvl1pPr>
          </a:lstStyle>
          <a:p>
            <a:pPr marL="0" marR="0" indent="0" defTabSz="914400" rtl="0" fontAlgn="base" latinLnBrk="0">
              <a:lnSpc>
                <a:spcPct val="100000"/>
              </a:lnSpc>
              <a:spcBef>
                <a:spcPct val="0"/>
              </a:spcBef>
              <a:spcAft>
                <a:spcPct val="0"/>
              </a:spcAft>
              <a:buClrTx/>
              <a:buSzTx/>
              <a:buFont typeface="Arial" panose="020B0604020202020204" pitchFamily="34" charset="0"/>
              <a:defRPr/>
            </a:pPr>
            <a:endParaRPr kumimoji="0" lang="zh-CN" b="0" i="0" kern="1200" cap="none" spc="0" normalizeH="0" baseline="0" noProof="1">
              <a:solidFill>
                <a:schemeClr val="tx1"/>
              </a:solidFill>
              <a:latin typeface="Arial" panose="020B0604020202020204" pitchFamily="34" charset="0"/>
              <a:ea typeface="宋体" panose="02010600030101010101" pitchFamily="2" charset="-122"/>
              <a:cs typeface="+mn-cs"/>
            </a:endParaRPr>
          </a:p>
        </p:txBody>
      </p:sp>
      <p:sp>
        <p:nvSpPr>
          <p:cNvPr id="9" name="灯片编号占位符 19461"/>
          <p:cNvSpPr>
            <a:spLocks noGrp="1"/>
          </p:cNvSpPr>
          <p:nvPr>
            <p:ph type="sldNum" sz="quarter" idx="14"/>
          </p:nvPr>
        </p:nvSpPr>
        <p:spPr>
          <a:xfrm>
            <a:off x="6553200" y="6245225"/>
            <a:ext cx="2289175" cy="476250"/>
          </a:xfrm>
          <a:prstGeom prst="rect">
            <a:avLst/>
          </a:prstGeom>
          <a:noFill/>
          <a:ln w="9525">
            <a:noFill/>
          </a:ln>
        </p:spPr>
        <p:txBody>
          <a:bodyPr/>
          <a:lstStyle>
            <a:lvl1pPr>
              <a:defRPr/>
            </a:lvl1pPr>
          </a:lstStyle>
          <a:p>
            <a:pPr marL="0" marR="0" indent="0" defTabSz="914400" rtl="0" fontAlgn="base" latinLnBrk="0">
              <a:lnSpc>
                <a:spcPct val="100000"/>
              </a:lnSpc>
              <a:spcBef>
                <a:spcPct val="0"/>
              </a:spcBef>
              <a:spcAft>
                <a:spcPct val="0"/>
              </a:spcAft>
              <a:buClrTx/>
              <a:buSzTx/>
              <a:buFont typeface="Arial" panose="020B0604020202020204" pitchFamily="34" charset="0"/>
              <a:defRPr/>
            </a:pPr>
            <a:fld id="{8AAECC6D-D670-4D6C-8BBC-B965D0757661}" type="slidenum">
              <a:rPr kumimoji="0" lang="en-US" altLang="zh-CN" b="0" i="0" kern="1200" cap="none" spc="0" normalizeH="0" baseline="0" noProof="1">
                <a:solidFill>
                  <a:schemeClr val="tx1"/>
                </a:solidFill>
                <a:latin typeface="Arial" panose="020B0604020202020204" pitchFamily="34" charset="0"/>
                <a:ea typeface="宋体" panose="02010600030101010101" pitchFamily="2" charset="-122"/>
                <a:cs typeface="+mn-ea"/>
              </a:rPr>
            </a:fld>
            <a:endParaRPr kumimoji="0" lang="zh-CN" b="0" i="0" kern="1200" cap="none" spc="0" normalizeH="0" baseline="0" noProof="1">
              <a:solidFill>
                <a:schemeClr val="tx1"/>
              </a:solidFill>
              <a:latin typeface="Arial" panose="020B0604020202020204" pitchFamily="34" charset="0"/>
              <a:ea typeface="宋体" panose="02010600030101010101" pitchFamily="2" charset="-122"/>
              <a:cs typeface="+mn-ea"/>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bg>
      <p:bgPr>
        <a:blipFill rotWithShape="0">
          <a:blip r:embed="rId2"/>
          <a:stretch>
            <a:fillRect/>
          </a:stretch>
        </a:blipFill>
        <a:effectLst/>
      </p:bgPr>
    </p:bg>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fontAlgn="base"/>
            <a:r>
              <a:rPr lang="zh-CN" altLang="en-US" strike="noStrike" noProof="1" smtClean="0"/>
              <a:t>单击此处编辑母版标题样式</a:t>
            </a:r>
            <a:endParaRPr lang="zh-CN" altLang="en-US" strike="noStrike" noProof="1"/>
          </a:p>
        </p:txBody>
      </p:sp>
      <p:sp>
        <p:nvSpPr>
          <p:cNvPr id="7" name="日期占位符 19459"/>
          <p:cNvSpPr>
            <a:spLocks noGrp="1"/>
          </p:cNvSpPr>
          <p:nvPr>
            <p:ph type="dt" sz="half" idx="2"/>
          </p:nvPr>
        </p:nvSpPr>
        <p:spPr>
          <a:xfrm>
            <a:off x="301625" y="6245225"/>
            <a:ext cx="2289175" cy="476250"/>
          </a:xfrm>
          <a:prstGeom prst="rect">
            <a:avLst/>
          </a:prstGeom>
          <a:noFill/>
          <a:ln w="9525">
            <a:noFill/>
          </a:ln>
        </p:spPr>
        <p:txBody>
          <a:bodyPr/>
          <a:lstStyle>
            <a:lvl1pPr>
              <a:defRPr/>
            </a:lvl1pPr>
          </a:lstStyle>
          <a:p>
            <a:pPr marL="0" marR="0" indent="0" algn="l" defTabSz="914400" rtl="0" fontAlgn="base" latinLnBrk="0">
              <a:lnSpc>
                <a:spcPct val="100000"/>
              </a:lnSpc>
              <a:spcBef>
                <a:spcPct val="0"/>
              </a:spcBef>
              <a:spcAft>
                <a:spcPct val="0"/>
              </a:spcAft>
              <a:buClrTx/>
              <a:buSzTx/>
              <a:buFont typeface="Arial" panose="020B0604020202020204" pitchFamily="34" charset="0"/>
              <a:defRPr/>
            </a:pPr>
            <a:endParaRPr kumimoji="0" lang="zh-CN" altLang="en-US" b="0" i="0" kern="1200" cap="none" spc="0" normalizeH="0" baseline="0" noProof="1">
              <a:solidFill>
                <a:schemeClr val="tx1"/>
              </a:solidFill>
              <a:latin typeface="Arial" panose="020B0604020202020204" pitchFamily="34" charset="0"/>
              <a:ea typeface="宋体" panose="02010600030101010101" pitchFamily="2" charset="-122"/>
              <a:cs typeface="+mn-cs"/>
            </a:endParaRPr>
          </a:p>
        </p:txBody>
      </p:sp>
      <p:sp>
        <p:nvSpPr>
          <p:cNvPr id="8" name="页脚占位符 19460"/>
          <p:cNvSpPr>
            <a:spLocks noGrp="1"/>
          </p:cNvSpPr>
          <p:nvPr>
            <p:ph type="ftr" sz="quarter" idx="3"/>
          </p:nvPr>
        </p:nvSpPr>
        <p:spPr>
          <a:xfrm>
            <a:off x="3124200" y="6245225"/>
            <a:ext cx="2895600" cy="476250"/>
          </a:xfrm>
          <a:prstGeom prst="rect">
            <a:avLst/>
          </a:prstGeom>
          <a:noFill/>
          <a:ln w="9525">
            <a:noFill/>
          </a:ln>
        </p:spPr>
        <p:txBody>
          <a:bodyPr/>
          <a:lstStyle>
            <a:lvl1pPr>
              <a:defRPr/>
            </a:lvl1pPr>
          </a:lstStyle>
          <a:p>
            <a:pPr marL="0" marR="0" indent="0" defTabSz="914400" rtl="0" fontAlgn="base" latinLnBrk="0">
              <a:lnSpc>
                <a:spcPct val="100000"/>
              </a:lnSpc>
              <a:spcBef>
                <a:spcPct val="0"/>
              </a:spcBef>
              <a:spcAft>
                <a:spcPct val="0"/>
              </a:spcAft>
              <a:buClrTx/>
              <a:buSzTx/>
              <a:buFont typeface="Arial" panose="020B0604020202020204" pitchFamily="34" charset="0"/>
              <a:defRPr/>
            </a:pPr>
            <a:endParaRPr kumimoji="0" lang="zh-CN" b="0" i="0" kern="1200" cap="none" spc="0" normalizeH="0" baseline="0" noProof="1">
              <a:solidFill>
                <a:schemeClr val="tx1"/>
              </a:solidFill>
              <a:latin typeface="Arial" panose="020B0604020202020204" pitchFamily="34" charset="0"/>
              <a:ea typeface="宋体" panose="02010600030101010101" pitchFamily="2" charset="-122"/>
              <a:cs typeface="+mn-cs"/>
            </a:endParaRPr>
          </a:p>
        </p:txBody>
      </p:sp>
      <p:sp>
        <p:nvSpPr>
          <p:cNvPr id="9" name="灯片编号占位符 19461"/>
          <p:cNvSpPr>
            <a:spLocks noGrp="1"/>
          </p:cNvSpPr>
          <p:nvPr>
            <p:ph type="sldNum" sz="quarter" idx="4"/>
          </p:nvPr>
        </p:nvSpPr>
        <p:spPr>
          <a:xfrm>
            <a:off x="6553200" y="6245225"/>
            <a:ext cx="2289175" cy="476250"/>
          </a:xfrm>
          <a:prstGeom prst="rect">
            <a:avLst/>
          </a:prstGeom>
          <a:noFill/>
          <a:ln w="9525">
            <a:noFill/>
          </a:ln>
        </p:spPr>
        <p:txBody>
          <a:bodyPr/>
          <a:lstStyle>
            <a:lvl1pPr>
              <a:defRPr/>
            </a:lvl1pPr>
          </a:lstStyle>
          <a:p>
            <a:pPr marL="0" marR="0" indent="0" defTabSz="914400" rtl="0" fontAlgn="base" latinLnBrk="0">
              <a:lnSpc>
                <a:spcPct val="100000"/>
              </a:lnSpc>
              <a:spcBef>
                <a:spcPct val="0"/>
              </a:spcBef>
              <a:spcAft>
                <a:spcPct val="0"/>
              </a:spcAft>
              <a:buClrTx/>
              <a:buSzTx/>
              <a:buFont typeface="Arial" panose="020B0604020202020204" pitchFamily="34" charset="0"/>
              <a:defRPr/>
            </a:pPr>
            <a:fld id="{A83A1782-10E7-491A-AAB0-70AEB450A68A}" type="slidenum">
              <a:rPr kumimoji="0" lang="en-US" altLang="zh-CN" b="0" i="0" kern="1200" cap="none" spc="0" normalizeH="0" baseline="0" noProof="1">
                <a:solidFill>
                  <a:schemeClr val="tx1"/>
                </a:solidFill>
                <a:latin typeface="Arial" panose="020B0604020202020204" pitchFamily="34" charset="0"/>
                <a:ea typeface="宋体" panose="02010600030101010101" pitchFamily="2" charset="-122"/>
                <a:cs typeface="+mn-ea"/>
              </a:rPr>
            </a:fld>
            <a:endParaRPr kumimoji="0" lang="zh-CN" b="0" i="0" kern="1200" cap="none" spc="0" normalizeH="0" baseline="0" noProof="1">
              <a:solidFill>
                <a:schemeClr val="tx1"/>
              </a:solidFill>
              <a:latin typeface="Arial" panose="020B0604020202020204" pitchFamily="34" charset="0"/>
              <a:ea typeface="宋体" panose="02010600030101010101" pitchFamily="2" charset="-122"/>
              <a:cs typeface="+mn-ea"/>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bg>
      <p:bgPr>
        <a:blipFill rotWithShape="0">
          <a:blip r:embed="rId2"/>
          <a:stretch>
            <a:fillRect/>
          </a:stretch>
        </a:blipFill>
        <a:effectLst/>
      </p:bgPr>
    </p:bg>
    <p:spTree>
      <p:nvGrpSpPr>
        <p:cNvPr id="1" name=""/>
        <p:cNvGrpSpPr/>
        <p:nvPr/>
      </p:nvGrpSpPr>
      <p:grpSpPr>
        <a:xfrm>
          <a:off x="0" y="0"/>
          <a:ext cx="0" cy="0"/>
          <a:chOff x="0" y="0"/>
          <a:chExt cx="0" cy="0"/>
        </a:xfrm>
      </p:grpSpPr>
      <p:sp>
        <p:nvSpPr>
          <p:cNvPr id="7" name="日期占位符 19459"/>
          <p:cNvSpPr>
            <a:spLocks noGrp="1"/>
          </p:cNvSpPr>
          <p:nvPr>
            <p:ph type="dt" sz="half" idx="2"/>
          </p:nvPr>
        </p:nvSpPr>
        <p:spPr>
          <a:xfrm>
            <a:off x="301625" y="6245225"/>
            <a:ext cx="2289175" cy="476250"/>
          </a:xfrm>
          <a:prstGeom prst="rect">
            <a:avLst/>
          </a:prstGeom>
          <a:noFill/>
          <a:ln w="9525">
            <a:noFill/>
          </a:ln>
        </p:spPr>
        <p:txBody>
          <a:bodyPr/>
          <a:lstStyle>
            <a:lvl1pPr>
              <a:defRPr/>
            </a:lvl1pPr>
          </a:lstStyle>
          <a:p>
            <a:pPr marL="0" marR="0" indent="0" algn="l" defTabSz="914400" rtl="0" fontAlgn="base" latinLnBrk="0">
              <a:lnSpc>
                <a:spcPct val="100000"/>
              </a:lnSpc>
              <a:spcBef>
                <a:spcPct val="0"/>
              </a:spcBef>
              <a:spcAft>
                <a:spcPct val="0"/>
              </a:spcAft>
              <a:buClrTx/>
              <a:buSzTx/>
              <a:buFont typeface="Arial" panose="020B0604020202020204" pitchFamily="34" charset="0"/>
              <a:defRPr/>
            </a:pPr>
            <a:endParaRPr kumimoji="0" lang="zh-CN" altLang="en-US" b="0" i="0" kern="1200" cap="none" spc="0" normalizeH="0" baseline="0" noProof="1">
              <a:solidFill>
                <a:schemeClr val="tx1"/>
              </a:solidFill>
              <a:latin typeface="Arial" panose="020B0604020202020204" pitchFamily="34" charset="0"/>
              <a:ea typeface="宋体" panose="02010600030101010101" pitchFamily="2" charset="-122"/>
              <a:cs typeface="+mn-cs"/>
            </a:endParaRPr>
          </a:p>
        </p:txBody>
      </p:sp>
      <p:sp>
        <p:nvSpPr>
          <p:cNvPr id="8" name="页脚占位符 19460"/>
          <p:cNvSpPr>
            <a:spLocks noGrp="1"/>
          </p:cNvSpPr>
          <p:nvPr>
            <p:ph type="ftr" sz="quarter" idx="3"/>
          </p:nvPr>
        </p:nvSpPr>
        <p:spPr>
          <a:xfrm>
            <a:off x="3124200" y="6245225"/>
            <a:ext cx="2895600" cy="476250"/>
          </a:xfrm>
          <a:prstGeom prst="rect">
            <a:avLst/>
          </a:prstGeom>
          <a:noFill/>
          <a:ln w="9525">
            <a:noFill/>
          </a:ln>
        </p:spPr>
        <p:txBody>
          <a:bodyPr/>
          <a:lstStyle>
            <a:lvl1pPr>
              <a:defRPr/>
            </a:lvl1pPr>
          </a:lstStyle>
          <a:p>
            <a:pPr marL="0" marR="0" indent="0" defTabSz="914400" rtl="0" fontAlgn="base" latinLnBrk="0">
              <a:lnSpc>
                <a:spcPct val="100000"/>
              </a:lnSpc>
              <a:spcBef>
                <a:spcPct val="0"/>
              </a:spcBef>
              <a:spcAft>
                <a:spcPct val="0"/>
              </a:spcAft>
              <a:buClrTx/>
              <a:buSzTx/>
              <a:buFont typeface="Arial" panose="020B0604020202020204" pitchFamily="34" charset="0"/>
              <a:defRPr/>
            </a:pPr>
            <a:endParaRPr kumimoji="0" lang="zh-CN" b="0" i="0" kern="1200" cap="none" spc="0" normalizeH="0" baseline="0" noProof="1">
              <a:solidFill>
                <a:schemeClr val="tx1"/>
              </a:solidFill>
              <a:latin typeface="Arial" panose="020B0604020202020204" pitchFamily="34" charset="0"/>
              <a:ea typeface="宋体" panose="02010600030101010101" pitchFamily="2" charset="-122"/>
              <a:cs typeface="+mn-cs"/>
            </a:endParaRPr>
          </a:p>
        </p:txBody>
      </p:sp>
      <p:sp>
        <p:nvSpPr>
          <p:cNvPr id="9" name="灯片编号占位符 19461"/>
          <p:cNvSpPr>
            <a:spLocks noGrp="1"/>
          </p:cNvSpPr>
          <p:nvPr>
            <p:ph type="sldNum" sz="quarter" idx="4"/>
          </p:nvPr>
        </p:nvSpPr>
        <p:spPr>
          <a:xfrm>
            <a:off x="6553200" y="6245225"/>
            <a:ext cx="2289175" cy="476250"/>
          </a:xfrm>
          <a:prstGeom prst="rect">
            <a:avLst/>
          </a:prstGeom>
          <a:noFill/>
          <a:ln w="9525">
            <a:noFill/>
          </a:ln>
        </p:spPr>
        <p:txBody>
          <a:bodyPr/>
          <a:lstStyle>
            <a:lvl1pPr>
              <a:defRPr/>
            </a:lvl1pPr>
          </a:lstStyle>
          <a:p>
            <a:pPr marL="0" marR="0" indent="0" defTabSz="914400" rtl="0" fontAlgn="base" latinLnBrk="0">
              <a:lnSpc>
                <a:spcPct val="100000"/>
              </a:lnSpc>
              <a:spcBef>
                <a:spcPct val="0"/>
              </a:spcBef>
              <a:spcAft>
                <a:spcPct val="0"/>
              </a:spcAft>
              <a:buClrTx/>
              <a:buSzTx/>
              <a:buFont typeface="Arial" panose="020B0604020202020204" pitchFamily="34" charset="0"/>
              <a:defRPr/>
            </a:pPr>
            <a:fld id="{E6369EE9-BF86-43DA-8239-15A24F9EFD50}" type="slidenum">
              <a:rPr kumimoji="0" lang="en-US" altLang="zh-CN" b="0" i="0" kern="1200" cap="none" spc="0" normalizeH="0" baseline="0" noProof="1">
                <a:solidFill>
                  <a:schemeClr val="tx1"/>
                </a:solidFill>
                <a:latin typeface="Arial" panose="020B0604020202020204" pitchFamily="34" charset="0"/>
                <a:ea typeface="宋体" panose="02010600030101010101" pitchFamily="2" charset="-122"/>
                <a:cs typeface="+mn-ea"/>
              </a:rPr>
            </a:fld>
            <a:endParaRPr kumimoji="0" lang="zh-CN" b="0" i="0" kern="1200" cap="none" spc="0" normalizeH="0" baseline="0" noProof="1">
              <a:solidFill>
                <a:schemeClr val="tx1"/>
              </a:solidFill>
              <a:latin typeface="Arial" panose="020B0604020202020204" pitchFamily="34" charset="0"/>
              <a:ea typeface="宋体" panose="02010600030101010101" pitchFamily="2" charset="-122"/>
              <a:cs typeface="+mn-ea"/>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bg>
      <p:bgPr>
        <a:blipFill rotWithShape="0">
          <a:blip r:embed="rId2"/>
          <a:stretch>
            <a:fillRect/>
          </a:stretch>
        </a:blipFill>
        <a:effectLst/>
      </p:bgPr>
    </p:bg>
    <p:spTree>
      <p:nvGrpSpPr>
        <p:cNvPr id="1" name=""/>
        <p:cNvGrpSpPr/>
        <p:nvPr/>
      </p:nvGrpSpPr>
      <p:grpSpPr>
        <a:xfrm>
          <a:off x="0" y="0"/>
          <a:ext cx="0" cy="0"/>
          <a:chOff x="0" y="0"/>
          <a:chExt cx="0" cy="0"/>
        </a:xfrm>
      </p:grpSpPr>
      <p:sp>
        <p:nvSpPr>
          <p:cNvPr id="2" name="标题 1"/>
          <p:cNvSpPr>
            <a:spLocks noGrp="1"/>
          </p:cNvSpPr>
          <p:nvPr>
            <p:ph type="title"/>
          </p:nvPr>
        </p:nvSpPr>
        <p:spPr>
          <a:xfrm>
            <a:off x="629841" y="457200"/>
            <a:ext cx="2949178" cy="1600200"/>
          </a:xfrm>
        </p:spPr>
        <p:txBody>
          <a:bodyPr anchor="b"/>
          <a:lstStyle>
            <a:lvl1pPr>
              <a:defRPr sz="2400"/>
            </a:lvl1pPr>
          </a:lstStyle>
          <a:p>
            <a:pPr fontAlgn="base"/>
            <a:r>
              <a:rPr lang="zh-CN" altLang="en-US" strike="noStrike" noProof="1" smtClean="0"/>
              <a:t>单击此处编辑母版标题样式</a:t>
            </a:r>
            <a:endParaRPr lang="zh-CN" altLang="en-US" strike="noStrike" noProof="1"/>
          </a:p>
        </p:txBody>
      </p:sp>
      <p:sp>
        <p:nvSpPr>
          <p:cNvPr id="3" name="内容占位符 2"/>
          <p:cNvSpPr>
            <a:spLocks noGrp="1"/>
          </p:cNvSpPr>
          <p:nvPr>
            <p:ph idx="1"/>
          </p:nvPr>
        </p:nvSpPr>
        <p:spPr>
          <a:xfrm>
            <a:off x="3887391" y="987425"/>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zh-CN" altLang="en-US" strike="noStrike" noProof="1"/>
          </a:p>
        </p:txBody>
      </p:sp>
      <p:sp>
        <p:nvSpPr>
          <p:cNvPr id="4" name="文本占位符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fontAlgn="base"/>
            <a:r>
              <a:rPr lang="zh-CN" altLang="en-US" strike="noStrike" noProof="1" smtClean="0"/>
              <a:t>单击此处编辑母版文本样式</a:t>
            </a:r>
            <a:endParaRPr lang="zh-CN" altLang="en-US" strike="noStrike" noProof="1" smtClean="0"/>
          </a:p>
        </p:txBody>
      </p:sp>
      <p:sp>
        <p:nvSpPr>
          <p:cNvPr id="7" name="日期占位符 19459"/>
          <p:cNvSpPr>
            <a:spLocks noGrp="1"/>
          </p:cNvSpPr>
          <p:nvPr>
            <p:ph type="dt" sz="half" idx="12"/>
          </p:nvPr>
        </p:nvSpPr>
        <p:spPr>
          <a:xfrm>
            <a:off x="301625" y="6245225"/>
            <a:ext cx="2289175" cy="476250"/>
          </a:xfrm>
          <a:prstGeom prst="rect">
            <a:avLst/>
          </a:prstGeom>
          <a:noFill/>
          <a:ln w="9525">
            <a:noFill/>
          </a:ln>
        </p:spPr>
        <p:txBody>
          <a:bodyPr/>
          <a:lstStyle>
            <a:lvl1pPr>
              <a:defRPr/>
            </a:lvl1pPr>
          </a:lstStyle>
          <a:p>
            <a:pPr marL="0" marR="0" indent="0" algn="l" defTabSz="914400" rtl="0" fontAlgn="base" latinLnBrk="0">
              <a:lnSpc>
                <a:spcPct val="100000"/>
              </a:lnSpc>
              <a:spcBef>
                <a:spcPct val="0"/>
              </a:spcBef>
              <a:spcAft>
                <a:spcPct val="0"/>
              </a:spcAft>
              <a:buClrTx/>
              <a:buSzTx/>
              <a:buFont typeface="Arial" panose="020B0604020202020204" pitchFamily="34" charset="0"/>
              <a:defRPr/>
            </a:pPr>
            <a:endParaRPr kumimoji="0" lang="zh-CN" altLang="en-US" b="0" i="0" kern="1200" cap="none" spc="0" normalizeH="0" baseline="0" noProof="1">
              <a:solidFill>
                <a:schemeClr val="tx1"/>
              </a:solidFill>
              <a:latin typeface="Arial" panose="020B0604020202020204" pitchFamily="34" charset="0"/>
              <a:ea typeface="宋体" panose="02010600030101010101" pitchFamily="2" charset="-122"/>
              <a:cs typeface="+mn-cs"/>
            </a:endParaRPr>
          </a:p>
        </p:txBody>
      </p:sp>
      <p:sp>
        <p:nvSpPr>
          <p:cNvPr id="8" name="页脚占位符 19460"/>
          <p:cNvSpPr>
            <a:spLocks noGrp="1"/>
          </p:cNvSpPr>
          <p:nvPr>
            <p:ph type="ftr" sz="quarter" idx="3"/>
          </p:nvPr>
        </p:nvSpPr>
        <p:spPr>
          <a:xfrm>
            <a:off x="3124200" y="6245225"/>
            <a:ext cx="2895600" cy="476250"/>
          </a:xfrm>
          <a:prstGeom prst="rect">
            <a:avLst/>
          </a:prstGeom>
          <a:noFill/>
          <a:ln w="9525">
            <a:noFill/>
          </a:ln>
        </p:spPr>
        <p:txBody>
          <a:bodyPr/>
          <a:lstStyle>
            <a:lvl1pPr>
              <a:defRPr/>
            </a:lvl1pPr>
          </a:lstStyle>
          <a:p>
            <a:pPr marL="0" marR="0" indent="0" defTabSz="914400" rtl="0" fontAlgn="base" latinLnBrk="0">
              <a:lnSpc>
                <a:spcPct val="100000"/>
              </a:lnSpc>
              <a:spcBef>
                <a:spcPct val="0"/>
              </a:spcBef>
              <a:spcAft>
                <a:spcPct val="0"/>
              </a:spcAft>
              <a:buClrTx/>
              <a:buSzTx/>
              <a:buFont typeface="Arial" panose="020B0604020202020204" pitchFamily="34" charset="0"/>
              <a:defRPr/>
            </a:pPr>
            <a:endParaRPr kumimoji="0" lang="zh-CN" b="0" i="0" kern="1200" cap="none" spc="0" normalizeH="0" baseline="0" noProof="1">
              <a:solidFill>
                <a:schemeClr val="tx1"/>
              </a:solidFill>
              <a:latin typeface="Arial" panose="020B0604020202020204" pitchFamily="34" charset="0"/>
              <a:ea typeface="宋体" panose="02010600030101010101" pitchFamily="2" charset="-122"/>
              <a:cs typeface="+mn-cs"/>
            </a:endParaRPr>
          </a:p>
        </p:txBody>
      </p:sp>
      <p:sp>
        <p:nvSpPr>
          <p:cNvPr id="9" name="灯片编号占位符 19461"/>
          <p:cNvSpPr>
            <a:spLocks noGrp="1"/>
          </p:cNvSpPr>
          <p:nvPr>
            <p:ph type="sldNum" sz="quarter" idx="4"/>
          </p:nvPr>
        </p:nvSpPr>
        <p:spPr>
          <a:xfrm>
            <a:off x="6553200" y="6245225"/>
            <a:ext cx="2289175" cy="476250"/>
          </a:xfrm>
          <a:prstGeom prst="rect">
            <a:avLst/>
          </a:prstGeom>
          <a:noFill/>
          <a:ln w="9525">
            <a:noFill/>
          </a:ln>
        </p:spPr>
        <p:txBody>
          <a:bodyPr/>
          <a:lstStyle>
            <a:lvl1pPr>
              <a:defRPr/>
            </a:lvl1pPr>
          </a:lstStyle>
          <a:p>
            <a:pPr marL="0" marR="0" indent="0" defTabSz="914400" rtl="0" fontAlgn="base" latinLnBrk="0">
              <a:lnSpc>
                <a:spcPct val="100000"/>
              </a:lnSpc>
              <a:spcBef>
                <a:spcPct val="0"/>
              </a:spcBef>
              <a:spcAft>
                <a:spcPct val="0"/>
              </a:spcAft>
              <a:buClrTx/>
              <a:buSzTx/>
              <a:buFont typeface="Arial" panose="020B0604020202020204" pitchFamily="34" charset="0"/>
              <a:defRPr/>
            </a:pPr>
            <a:fld id="{75E0979F-049A-4F51-AACD-39B5C8DE1A7C}" type="slidenum">
              <a:rPr kumimoji="0" lang="en-US" altLang="zh-CN" b="0" i="0" kern="1200" cap="none" spc="0" normalizeH="0" baseline="0" noProof="1">
                <a:solidFill>
                  <a:schemeClr val="tx1"/>
                </a:solidFill>
                <a:latin typeface="Arial" panose="020B0604020202020204" pitchFamily="34" charset="0"/>
                <a:ea typeface="宋体" panose="02010600030101010101" pitchFamily="2" charset="-122"/>
                <a:cs typeface="+mn-ea"/>
              </a:rPr>
            </a:fld>
            <a:endParaRPr kumimoji="0" lang="zh-CN" b="0" i="0" kern="1200" cap="none" spc="0" normalizeH="0" baseline="0" noProof="1">
              <a:solidFill>
                <a:schemeClr val="tx1"/>
              </a:solidFill>
              <a:latin typeface="Arial" panose="020B0604020202020204" pitchFamily="34" charset="0"/>
              <a:ea typeface="宋体" panose="02010600030101010101" pitchFamily="2" charset="-122"/>
              <a:cs typeface="+mn-ea"/>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bg>
      <p:bgPr>
        <a:blipFill rotWithShape="0">
          <a:blip r:embed="rId2"/>
          <a:stretch>
            <a:fillRect/>
          </a:stretch>
        </a:blipFill>
        <a:effectLst/>
      </p:bgPr>
    </p:bg>
    <p:spTree>
      <p:nvGrpSpPr>
        <p:cNvPr id="1" name=""/>
        <p:cNvGrpSpPr/>
        <p:nvPr/>
      </p:nvGrpSpPr>
      <p:grpSpPr>
        <a:xfrm>
          <a:off x="0" y="0"/>
          <a:ext cx="0" cy="0"/>
          <a:chOff x="0" y="0"/>
          <a:chExt cx="0" cy="0"/>
        </a:xfrm>
      </p:grpSpPr>
      <p:sp>
        <p:nvSpPr>
          <p:cNvPr id="2" name="标题 1"/>
          <p:cNvSpPr>
            <a:spLocks noGrp="1"/>
          </p:cNvSpPr>
          <p:nvPr>
            <p:ph type="title"/>
          </p:nvPr>
        </p:nvSpPr>
        <p:spPr>
          <a:xfrm>
            <a:off x="629841" y="457200"/>
            <a:ext cx="3124012" cy="1600200"/>
          </a:xfrm>
        </p:spPr>
        <p:txBody>
          <a:bodyPr anchor="b"/>
          <a:lstStyle>
            <a:lvl1pPr>
              <a:defRPr sz="2400"/>
            </a:lvl1pPr>
          </a:lstStyle>
          <a:p>
            <a:pPr fontAlgn="base"/>
            <a:r>
              <a:rPr lang="zh-CN" altLang="en-US" strike="noStrike" noProof="1" smtClean="0"/>
              <a:t>单击此处编辑母版标题样式</a:t>
            </a:r>
            <a:endParaRPr lang="zh-CN" altLang="en-US" strike="noStrike" noProof="1"/>
          </a:p>
        </p:txBody>
      </p:sp>
      <p:sp>
        <p:nvSpPr>
          <p:cNvPr id="3" name="图片占位符 2"/>
          <p:cNvSpPr>
            <a:spLocks noGrp="1"/>
          </p:cNvSpPr>
          <p:nvPr>
            <p:ph type="pic" idx="1"/>
          </p:nvPr>
        </p:nvSpPr>
        <p:spPr>
          <a:xfrm>
            <a:off x="3887391" y="457201"/>
            <a:ext cx="4629150" cy="5403850"/>
          </a:xfrm>
        </p:spPr>
        <p:txBody>
          <a:bodyPr vert="horz" wrap="square" lIns="91440" tIns="45720" rIns="91440" bIns="45720" numCol="1" anchor="t" anchorCtr="0" compatLnSpc="1"/>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pPr marL="0" marR="0" lvl="0" indent="0" algn="l" defTabSz="914400" rtl="0" eaLnBrk="0" fontAlgn="base" latinLnBrk="0" hangingPunct="0">
              <a:lnSpc>
                <a:spcPct val="100000"/>
              </a:lnSpc>
              <a:spcBef>
                <a:spcPct val="20000"/>
              </a:spcBef>
              <a:spcAft>
                <a:spcPct val="0"/>
              </a:spcAft>
              <a:buClr>
                <a:schemeClr val="hlink"/>
              </a:buClr>
              <a:buSzPct val="75000"/>
              <a:buFont typeface="Wingdings" panose="05000000000000000000" pitchFamily="2" charset="2"/>
              <a:buNone/>
              <a:defRPr/>
            </a:pPr>
            <a:endParaRPr kumimoji="0" lang="zh-CN" altLang="en-US" sz="2400" b="0" i="0" u="none" strike="noStrike" kern="1200" cap="none" spc="0" normalizeH="0" baseline="0" noProof="1">
              <a:ln>
                <a:noFill/>
              </a:ln>
              <a:solidFill>
                <a:schemeClr val="tx1"/>
              </a:solidFill>
              <a:effectLst/>
              <a:uLnTx/>
              <a:uFillTx/>
              <a:latin typeface="+mn-lt"/>
              <a:ea typeface="+mn-ea"/>
              <a:cs typeface="+mn-cs"/>
            </a:endParaRPr>
          </a:p>
        </p:txBody>
      </p:sp>
      <p:sp>
        <p:nvSpPr>
          <p:cNvPr id="4" name="文本占位符 3"/>
          <p:cNvSpPr>
            <a:spLocks noGrp="1"/>
          </p:cNvSpPr>
          <p:nvPr>
            <p:ph type="body" sz="half" idx="2"/>
          </p:nvPr>
        </p:nvSpPr>
        <p:spPr>
          <a:xfrm>
            <a:off x="629841" y="2057400"/>
            <a:ext cx="3124012" cy="3811588"/>
          </a:xfrm>
        </p:spPr>
        <p:txBody>
          <a:bodyPr/>
          <a:lstStyle>
            <a:lvl1pPr marL="0" indent="0">
              <a:buNone/>
              <a:defRPr sz="1500"/>
            </a:lvl1pPr>
            <a:lvl2pPr marL="342900" indent="0">
              <a:buNone/>
              <a:defRPr sz="1350"/>
            </a:lvl2pPr>
            <a:lvl3pPr marL="685800" indent="0">
              <a:buNone/>
              <a:defRPr sz="1200"/>
            </a:lvl3pPr>
            <a:lvl4pPr marL="1028700" indent="0">
              <a:buNone/>
              <a:defRPr sz="1050"/>
            </a:lvl4pPr>
            <a:lvl5pPr marL="1371600" indent="0">
              <a:buNone/>
              <a:defRPr sz="1050"/>
            </a:lvl5pPr>
            <a:lvl6pPr marL="1714500" indent="0">
              <a:buNone/>
              <a:defRPr sz="1050"/>
            </a:lvl6pPr>
            <a:lvl7pPr marL="2057400" indent="0">
              <a:buNone/>
              <a:defRPr sz="1050"/>
            </a:lvl7pPr>
            <a:lvl8pPr marL="2400300" indent="0">
              <a:buNone/>
              <a:defRPr sz="1050"/>
            </a:lvl8pPr>
            <a:lvl9pPr marL="2743200" indent="0">
              <a:buNone/>
              <a:defRPr sz="1050"/>
            </a:lvl9pPr>
          </a:lstStyle>
          <a:p>
            <a:pPr lvl="0" fontAlgn="base"/>
            <a:r>
              <a:rPr lang="zh-CN" altLang="en-US" strike="noStrike" noProof="1" smtClean="0"/>
              <a:t>单击此处编辑母版文本样式</a:t>
            </a:r>
            <a:endParaRPr lang="zh-CN" altLang="en-US" strike="noStrike" noProof="1" smtClean="0"/>
          </a:p>
        </p:txBody>
      </p:sp>
      <p:sp>
        <p:nvSpPr>
          <p:cNvPr id="7" name="日期占位符 19459"/>
          <p:cNvSpPr>
            <a:spLocks noGrp="1"/>
          </p:cNvSpPr>
          <p:nvPr>
            <p:ph type="dt" sz="half" idx="12"/>
          </p:nvPr>
        </p:nvSpPr>
        <p:spPr>
          <a:xfrm>
            <a:off x="301625" y="6245225"/>
            <a:ext cx="2289175" cy="476250"/>
          </a:xfrm>
          <a:prstGeom prst="rect">
            <a:avLst/>
          </a:prstGeom>
          <a:noFill/>
          <a:ln w="9525">
            <a:noFill/>
          </a:ln>
        </p:spPr>
        <p:txBody>
          <a:bodyPr/>
          <a:lstStyle>
            <a:lvl1pPr>
              <a:defRPr/>
            </a:lvl1pPr>
          </a:lstStyle>
          <a:p>
            <a:pPr marL="0" marR="0" indent="0" algn="l" defTabSz="914400" rtl="0" fontAlgn="base" latinLnBrk="0">
              <a:lnSpc>
                <a:spcPct val="100000"/>
              </a:lnSpc>
              <a:spcBef>
                <a:spcPct val="0"/>
              </a:spcBef>
              <a:spcAft>
                <a:spcPct val="0"/>
              </a:spcAft>
              <a:buClrTx/>
              <a:buSzTx/>
              <a:buFont typeface="Arial" panose="020B0604020202020204" pitchFamily="34" charset="0"/>
              <a:defRPr/>
            </a:pPr>
            <a:endParaRPr kumimoji="0" lang="zh-CN" altLang="en-US" b="0" i="0" kern="1200" cap="none" spc="0" normalizeH="0" baseline="0" noProof="1">
              <a:solidFill>
                <a:schemeClr val="tx1"/>
              </a:solidFill>
              <a:latin typeface="Arial" panose="020B0604020202020204" pitchFamily="34" charset="0"/>
              <a:ea typeface="宋体" panose="02010600030101010101" pitchFamily="2" charset="-122"/>
              <a:cs typeface="+mn-cs"/>
            </a:endParaRPr>
          </a:p>
        </p:txBody>
      </p:sp>
      <p:sp>
        <p:nvSpPr>
          <p:cNvPr id="8" name="页脚占位符 19460"/>
          <p:cNvSpPr>
            <a:spLocks noGrp="1"/>
          </p:cNvSpPr>
          <p:nvPr>
            <p:ph type="ftr" sz="quarter" idx="3"/>
          </p:nvPr>
        </p:nvSpPr>
        <p:spPr>
          <a:xfrm>
            <a:off x="3124200" y="6245225"/>
            <a:ext cx="2895600" cy="476250"/>
          </a:xfrm>
          <a:prstGeom prst="rect">
            <a:avLst/>
          </a:prstGeom>
          <a:noFill/>
          <a:ln w="9525">
            <a:noFill/>
          </a:ln>
        </p:spPr>
        <p:txBody>
          <a:bodyPr/>
          <a:lstStyle>
            <a:lvl1pPr>
              <a:defRPr/>
            </a:lvl1pPr>
          </a:lstStyle>
          <a:p>
            <a:pPr marL="0" marR="0" indent="0" defTabSz="914400" rtl="0" fontAlgn="base" latinLnBrk="0">
              <a:lnSpc>
                <a:spcPct val="100000"/>
              </a:lnSpc>
              <a:spcBef>
                <a:spcPct val="0"/>
              </a:spcBef>
              <a:spcAft>
                <a:spcPct val="0"/>
              </a:spcAft>
              <a:buClrTx/>
              <a:buSzTx/>
              <a:buFont typeface="Arial" panose="020B0604020202020204" pitchFamily="34" charset="0"/>
              <a:defRPr/>
            </a:pPr>
            <a:endParaRPr kumimoji="0" lang="zh-CN" b="0" i="0" kern="1200" cap="none" spc="0" normalizeH="0" baseline="0" noProof="1">
              <a:solidFill>
                <a:schemeClr val="tx1"/>
              </a:solidFill>
              <a:latin typeface="Arial" panose="020B0604020202020204" pitchFamily="34" charset="0"/>
              <a:ea typeface="宋体" panose="02010600030101010101" pitchFamily="2" charset="-122"/>
              <a:cs typeface="+mn-cs"/>
            </a:endParaRPr>
          </a:p>
        </p:txBody>
      </p:sp>
      <p:sp>
        <p:nvSpPr>
          <p:cNvPr id="9" name="灯片编号占位符 19461"/>
          <p:cNvSpPr>
            <a:spLocks noGrp="1"/>
          </p:cNvSpPr>
          <p:nvPr>
            <p:ph type="sldNum" sz="quarter" idx="4"/>
          </p:nvPr>
        </p:nvSpPr>
        <p:spPr>
          <a:xfrm>
            <a:off x="6553200" y="6245225"/>
            <a:ext cx="2289175" cy="476250"/>
          </a:xfrm>
          <a:prstGeom prst="rect">
            <a:avLst/>
          </a:prstGeom>
          <a:noFill/>
          <a:ln w="9525">
            <a:noFill/>
          </a:ln>
        </p:spPr>
        <p:txBody>
          <a:bodyPr/>
          <a:lstStyle>
            <a:lvl1pPr>
              <a:defRPr/>
            </a:lvl1pPr>
          </a:lstStyle>
          <a:p>
            <a:pPr marL="0" marR="0" indent="0" defTabSz="914400" rtl="0" fontAlgn="base" latinLnBrk="0">
              <a:lnSpc>
                <a:spcPct val="100000"/>
              </a:lnSpc>
              <a:spcBef>
                <a:spcPct val="0"/>
              </a:spcBef>
              <a:spcAft>
                <a:spcPct val="0"/>
              </a:spcAft>
              <a:buClrTx/>
              <a:buSzTx/>
              <a:buFont typeface="Arial" panose="020B0604020202020204" pitchFamily="34" charset="0"/>
              <a:defRPr/>
            </a:pPr>
            <a:fld id="{16868D82-ED6E-4D64-84E4-70A62A9F248D}" type="slidenum">
              <a:rPr kumimoji="0" lang="en-US" altLang="zh-CN" b="0" i="0" kern="1200" cap="none" spc="0" normalizeH="0" baseline="0" noProof="1">
                <a:solidFill>
                  <a:schemeClr val="tx1"/>
                </a:solidFill>
                <a:latin typeface="Arial" panose="020B0604020202020204" pitchFamily="34" charset="0"/>
                <a:ea typeface="宋体" panose="02010600030101010101" pitchFamily="2" charset="-122"/>
                <a:cs typeface="+mn-ea"/>
              </a:rPr>
            </a:fld>
            <a:endParaRPr kumimoji="0" lang="zh-CN" b="0" i="0" kern="1200" cap="none" spc="0" normalizeH="0" baseline="0" noProof="1">
              <a:solidFill>
                <a:schemeClr val="tx1"/>
              </a:solidFill>
              <a:latin typeface="Arial" panose="020B0604020202020204" pitchFamily="34" charset="0"/>
              <a:ea typeface="宋体" panose="02010600030101010101" pitchFamily="2" charset="-122"/>
              <a:cs typeface="+mn-ea"/>
            </a:endParaRPr>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3" Type="http://schemas.openxmlformats.org/officeDocument/2006/relationships/theme" Target="../theme/theme1.xml"/><Relationship Id="rId12" Type="http://schemas.openxmlformats.org/officeDocument/2006/relationships/image" Target="../media/image2.jpeg"/><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rotWithShape="0">
          <a:blip r:embed="rId12"/>
          <a:stretch>
            <a:fillRect/>
          </a:stretch>
        </a:blipFill>
        <a:effectLst/>
      </p:bgPr>
    </p:bg>
    <p:spTree>
      <p:nvGrpSpPr>
        <p:cNvPr id="1" name=""/>
        <p:cNvGrpSpPr/>
        <p:nvPr/>
      </p:nvGrpSpPr>
      <p:grpSpPr/>
      <p:sp>
        <p:nvSpPr>
          <p:cNvPr id="1026" name="标题 19457"/>
          <p:cNvSpPr>
            <a:spLocks noGrp="1" noRot="1"/>
          </p:cNvSpPr>
          <p:nvPr>
            <p:ph type="title"/>
          </p:nvPr>
        </p:nvSpPr>
        <p:spPr>
          <a:xfrm>
            <a:off x="301625" y="609600"/>
            <a:ext cx="8540750" cy="1143000"/>
          </a:xfrm>
          <a:prstGeom prst="rect">
            <a:avLst/>
          </a:prstGeom>
          <a:noFill/>
          <a:ln w="9525">
            <a:noFill/>
          </a:ln>
        </p:spPr>
        <p:txBody>
          <a:bodyPr anchor="ctr"/>
          <a:p>
            <a:pPr lvl="0"/>
            <a:r>
              <a:rPr lang="zh-CN" altLang="en-US" dirty="0"/>
              <a:t>单击此处编辑母版标题样式</a:t>
            </a:r>
            <a:endParaRPr lang="zh-CN" altLang="en-US" dirty="0"/>
          </a:p>
        </p:txBody>
      </p:sp>
      <p:sp>
        <p:nvSpPr>
          <p:cNvPr id="1027" name="文本占位符 19458"/>
          <p:cNvSpPr>
            <a:spLocks noGrp="1" noRot="1"/>
          </p:cNvSpPr>
          <p:nvPr>
            <p:ph type="body"/>
          </p:nvPr>
        </p:nvSpPr>
        <p:spPr>
          <a:xfrm>
            <a:off x="301625" y="1905000"/>
            <a:ext cx="8540750" cy="4194175"/>
          </a:xfrm>
          <a:prstGeom prst="rect">
            <a:avLst/>
          </a:prstGeom>
          <a:noFill/>
          <a:ln w="9525">
            <a:noFill/>
          </a:ln>
        </p:spPr>
        <p:txBody>
          <a:bodyPr anchor="t"/>
          <a:p>
            <a:pPr lvl="0" indent="-342900"/>
            <a:r>
              <a:rPr lang="zh-CN" altLang="en-US" dirty="0"/>
              <a:t>单击此处编辑母版文本样式</a:t>
            </a:r>
            <a:endParaRPr lang="zh-CN" altLang="en-US" dirty="0"/>
          </a:p>
          <a:p>
            <a:pPr lvl="1" indent="-285750"/>
            <a:r>
              <a:rPr lang="zh-CN" altLang="en-US" dirty="0"/>
              <a:t>第二级</a:t>
            </a:r>
            <a:endParaRPr lang="zh-CN" altLang="en-US" dirty="0"/>
          </a:p>
          <a:p>
            <a:pPr lvl="2" indent="-228600"/>
            <a:r>
              <a:rPr lang="zh-CN" altLang="en-US" dirty="0"/>
              <a:t>第三级</a:t>
            </a:r>
            <a:endParaRPr lang="zh-CN" altLang="en-US" dirty="0"/>
          </a:p>
          <a:p>
            <a:pPr lvl="3" indent="-228600"/>
            <a:r>
              <a:rPr lang="zh-CN" altLang="en-US" dirty="0"/>
              <a:t>第四级</a:t>
            </a:r>
            <a:endParaRPr lang="zh-CN" altLang="en-US" dirty="0"/>
          </a:p>
          <a:p>
            <a:pPr lvl="4" indent="-228600"/>
            <a:r>
              <a:rPr lang="zh-CN" altLang="en-US" dirty="0"/>
              <a:t>第五级</a:t>
            </a:r>
            <a:endParaRPr lang="zh-CN" altLang="en-US" dirty="0"/>
          </a:p>
        </p:txBody>
      </p:sp>
      <p:sp>
        <p:nvSpPr>
          <p:cNvPr id="19460" name="日期占位符 19459"/>
          <p:cNvSpPr>
            <a:spLocks noGrp="1"/>
          </p:cNvSpPr>
          <p:nvPr>
            <p:ph type="dt" sz="half" idx="2"/>
          </p:nvPr>
        </p:nvSpPr>
        <p:spPr>
          <a:xfrm>
            <a:off x="301625" y="6245225"/>
            <a:ext cx="2289175" cy="476250"/>
          </a:xfrm>
          <a:prstGeom prst="rect">
            <a:avLst/>
          </a:prstGeom>
          <a:noFill/>
          <a:ln w="9525">
            <a:noFill/>
          </a:ln>
        </p:spPr>
        <p:txBody>
          <a:bodyPr/>
          <a:lstStyle>
            <a:lvl1pPr eaLnBrk="1" hangingPunct="1">
              <a:buFont typeface="Arial" panose="020B0604020202020204" pitchFamily="34" charset="0"/>
              <a:buNone/>
              <a:defRPr sz="1400" noProof="1"/>
            </a:lvl1pPr>
          </a:lstStyle>
          <a:p>
            <a:pPr marL="0" marR="0" lvl="0" indent="0" algn="l" defTabSz="914400" rtl="0" eaLnBrk="1" fontAlgn="base" latinLnBrk="0" hangingPunct="1">
              <a:lnSpc>
                <a:spcPct val="100000"/>
              </a:lnSpc>
              <a:spcBef>
                <a:spcPct val="0"/>
              </a:spcBef>
              <a:spcAft>
                <a:spcPct val="0"/>
              </a:spcAft>
              <a:buClrTx/>
              <a:buSzTx/>
              <a:buFont typeface="Arial" panose="020B0604020202020204" pitchFamily="34" charset="0"/>
              <a:buNone/>
              <a:defRPr/>
            </a:pPr>
            <a:endParaRPr kumimoji="0" lang="zh-CN" altLang="en-US" sz="1400" b="0" i="0" u="none" strike="noStrike" kern="1200" cap="none" spc="0" normalizeH="0" baseline="0" noProof="1">
              <a:ln>
                <a:noFill/>
              </a:ln>
              <a:solidFill>
                <a:schemeClr val="tx1"/>
              </a:solidFill>
              <a:effectLst/>
              <a:uLnTx/>
              <a:uFillTx/>
              <a:latin typeface="Arial" panose="020B0604020202020204" pitchFamily="34" charset="0"/>
              <a:ea typeface="宋体" panose="02010600030101010101" pitchFamily="2" charset="-122"/>
              <a:cs typeface="+mn-cs"/>
            </a:endParaRPr>
          </a:p>
        </p:txBody>
      </p:sp>
      <p:sp>
        <p:nvSpPr>
          <p:cNvPr id="19461" name="页脚占位符 19460"/>
          <p:cNvSpPr>
            <a:spLocks noGrp="1"/>
          </p:cNvSpPr>
          <p:nvPr>
            <p:ph type="ftr" sz="quarter" idx="3"/>
          </p:nvPr>
        </p:nvSpPr>
        <p:spPr>
          <a:xfrm>
            <a:off x="3124200" y="6245225"/>
            <a:ext cx="2895600" cy="476250"/>
          </a:xfrm>
          <a:prstGeom prst="rect">
            <a:avLst/>
          </a:prstGeom>
          <a:noFill/>
          <a:ln w="9525">
            <a:noFill/>
          </a:ln>
        </p:spPr>
        <p:txBody>
          <a:bodyPr/>
          <a:lstStyle>
            <a:lvl1pPr algn="ctr" eaLnBrk="1" hangingPunct="1">
              <a:buFont typeface="Arial" panose="020B0604020202020204" pitchFamily="34" charset="0"/>
              <a:buNone/>
              <a:defRPr sz="1400" noProof="1"/>
            </a:lvl1pPr>
          </a:lstStyle>
          <a:p>
            <a:pPr marL="0" marR="0" lvl="0" indent="0" algn="ctr" defTabSz="914400" rtl="0" eaLnBrk="1" fontAlgn="base" latinLnBrk="0" hangingPunct="1">
              <a:lnSpc>
                <a:spcPct val="100000"/>
              </a:lnSpc>
              <a:spcBef>
                <a:spcPct val="0"/>
              </a:spcBef>
              <a:spcAft>
                <a:spcPct val="0"/>
              </a:spcAft>
              <a:buClrTx/>
              <a:buSzTx/>
              <a:buFont typeface="Arial" panose="020B0604020202020204" pitchFamily="34" charset="0"/>
              <a:buNone/>
              <a:defRPr/>
            </a:pPr>
            <a:endParaRPr kumimoji="0" lang="zh-CN" sz="1400" b="0" i="0" u="none" strike="noStrike" kern="1200" cap="none" spc="0" normalizeH="0" baseline="0" noProof="1">
              <a:ln>
                <a:noFill/>
              </a:ln>
              <a:solidFill>
                <a:schemeClr val="tx1"/>
              </a:solidFill>
              <a:effectLst/>
              <a:uLnTx/>
              <a:uFillTx/>
              <a:latin typeface="Arial" panose="020B0604020202020204" pitchFamily="34" charset="0"/>
              <a:ea typeface="宋体" panose="02010600030101010101" pitchFamily="2" charset="-122"/>
              <a:cs typeface="+mn-cs"/>
            </a:endParaRPr>
          </a:p>
        </p:txBody>
      </p:sp>
      <p:sp>
        <p:nvSpPr>
          <p:cNvPr id="19462" name="灯片编号占位符 19461"/>
          <p:cNvSpPr>
            <a:spLocks noGrp="1"/>
          </p:cNvSpPr>
          <p:nvPr>
            <p:ph type="sldNum" sz="quarter" idx="4"/>
          </p:nvPr>
        </p:nvSpPr>
        <p:spPr>
          <a:xfrm>
            <a:off x="6553200" y="6245225"/>
            <a:ext cx="2289175" cy="476250"/>
          </a:xfrm>
          <a:prstGeom prst="rect">
            <a:avLst/>
          </a:prstGeom>
          <a:noFill/>
          <a:ln w="9525">
            <a:noFill/>
          </a:ln>
        </p:spPr>
        <p:txBody>
          <a:bodyPr/>
          <a:lstStyle>
            <a:lvl1pPr algn="r" eaLnBrk="1" hangingPunct="1">
              <a:buFont typeface="Arial" panose="020B0604020202020204" pitchFamily="34" charset="0"/>
              <a:buNone/>
              <a:defRPr sz="1400" noProof="1">
                <a:cs typeface="+mn-ea"/>
              </a:defRPr>
            </a:lvl1pPr>
          </a:lstStyle>
          <a:p>
            <a:pPr marL="0" marR="0" lvl="0" indent="0" algn="r" defTabSz="914400" rtl="0" eaLnBrk="1" fontAlgn="base" latinLnBrk="0" hangingPunct="1">
              <a:lnSpc>
                <a:spcPct val="100000"/>
              </a:lnSpc>
              <a:spcBef>
                <a:spcPct val="0"/>
              </a:spcBef>
              <a:spcAft>
                <a:spcPct val="0"/>
              </a:spcAft>
              <a:buClrTx/>
              <a:buSzTx/>
              <a:buFont typeface="Arial" panose="020B0604020202020204" pitchFamily="34" charset="0"/>
              <a:buNone/>
              <a:defRPr/>
            </a:pPr>
            <a:fld id="{F73D7A7A-926E-486E-A277-F95F83A7F07F}" type="slidenum">
              <a:rPr kumimoji="0" lang="en-US" altLang="zh-CN" sz="1400" b="0" i="0" u="none" strike="noStrike" kern="1200" cap="none" spc="0" normalizeH="0" baseline="0" noProof="1">
                <a:ln>
                  <a:noFill/>
                </a:ln>
                <a:solidFill>
                  <a:schemeClr val="tx1"/>
                </a:solidFill>
                <a:effectLst/>
                <a:uLnTx/>
                <a:uFillTx/>
                <a:latin typeface="Arial" panose="020B0604020202020204" pitchFamily="34" charset="0"/>
                <a:ea typeface="宋体" panose="02010600030101010101" pitchFamily="2" charset="-122"/>
                <a:cs typeface="+mn-ea"/>
              </a:rPr>
            </a:fld>
            <a:endParaRPr kumimoji="0" lang="zh-CN" sz="1400" b="0" i="0" u="none" strike="noStrike" kern="1200" cap="none" spc="0" normalizeH="0" baseline="0" noProof="1">
              <a:ln>
                <a:noFill/>
              </a:ln>
              <a:solidFill>
                <a:schemeClr val="tx1"/>
              </a:solidFill>
              <a:effectLst/>
              <a:uLnTx/>
              <a:uFillTx/>
              <a:latin typeface="Arial" panose="020B0604020202020204" pitchFamily="34" charset="0"/>
              <a:ea typeface="宋体" panose="02010600030101010101" pitchFamily="2" charset="-122"/>
              <a:cs typeface="+mn-cs"/>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ctr" rtl="0" eaLnBrk="0" fontAlgn="base" hangingPunct="0">
        <a:spcBef>
          <a:spcPct val="0"/>
        </a:spcBef>
        <a:spcAft>
          <a:spcPct val="0"/>
        </a:spcAft>
        <a:defRPr sz="4400" kern="12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panose="020B0604020202020204" pitchFamily="34" charset="0"/>
          <a:ea typeface="宋体" panose="02010600030101010101" pitchFamily="2" charset="-122"/>
        </a:defRPr>
      </a:lvl2pPr>
      <a:lvl3pPr algn="ctr" rtl="0" eaLnBrk="0" fontAlgn="base" hangingPunct="0">
        <a:spcBef>
          <a:spcPct val="0"/>
        </a:spcBef>
        <a:spcAft>
          <a:spcPct val="0"/>
        </a:spcAft>
        <a:defRPr sz="4400">
          <a:solidFill>
            <a:schemeClr val="tx2"/>
          </a:solidFill>
          <a:latin typeface="Arial" panose="020B0604020202020204" pitchFamily="34" charset="0"/>
          <a:ea typeface="宋体" panose="02010600030101010101" pitchFamily="2" charset="-122"/>
        </a:defRPr>
      </a:lvl3pPr>
      <a:lvl4pPr algn="ctr" rtl="0" eaLnBrk="0" fontAlgn="base" hangingPunct="0">
        <a:spcBef>
          <a:spcPct val="0"/>
        </a:spcBef>
        <a:spcAft>
          <a:spcPct val="0"/>
        </a:spcAft>
        <a:defRPr sz="4400">
          <a:solidFill>
            <a:schemeClr val="tx2"/>
          </a:solidFill>
          <a:latin typeface="Arial" panose="020B0604020202020204" pitchFamily="34" charset="0"/>
          <a:ea typeface="宋体" panose="02010600030101010101" pitchFamily="2" charset="-122"/>
        </a:defRPr>
      </a:lvl4pPr>
      <a:lvl5pPr algn="ctr" rtl="0" eaLnBrk="0" fontAlgn="base" hangingPunct="0">
        <a:spcBef>
          <a:spcPct val="0"/>
        </a:spcBef>
        <a:spcAft>
          <a:spcPct val="0"/>
        </a:spcAft>
        <a:defRPr sz="4400">
          <a:solidFill>
            <a:schemeClr val="tx2"/>
          </a:solidFill>
          <a:latin typeface="Arial" panose="020B0604020202020204" pitchFamily="34" charset="0"/>
          <a:ea typeface="宋体" panose="02010600030101010101" pitchFamily="2" charset="-122"/>
        </a:defRPr>
      </a:lvl5pPr>
      <a:lvl6pPr marL="457200" algn="ctr" rtl="0" fontAlgn="base">
        <a:spcBef>
          <a:spcPct val="0"/>
        </a:spcBef>
        <a:spcAft>
          <a:spcPct val="0"/>
        </a:spcAft>
        <a:defRPr sz="4400">
          <a:solidFill>
            <a:schemeClr val="tx2"/>
          </a:solidFill>
          <a:latin typeface="Arial" panose="020B0604020202020204" pitchFamily="34" charset="0"/>
          <a:ea typeface="宋体" panose="02010600030101010101" pitchFamily="2" charset="-122"/>
        </a:defRPr>
      </a:lvl6pPr>
      <a:lvl7pPr marL="914400" algn="ctr" rtl="0" fontAlgn="base">
        <a:spcBef>
          <a:spcPct val="0"/>
        </a:spcBef>
        <a:spcAft>
          <a:spcPct val="0"/>
        </a:spcAft>
        <a:defRPr sz="4400">
          <a:solidFill>
            <a:schemeClr val="tx2"/>
          </a:solidFill>
          <a:latin typeface="Arial" panose="020B0604020202020204" pitchFamily="34" charset="0"/>
          <a:ea typeface="宋体" panose="02010600030101010101" pitchFamily="2" charset="-122"/>
        </a:defRPr>
      </a:lvl7pPr>
      <a:lvl8pPr marL="1371600" algn="ctr" rtl="0" fontAlgn="base">
        <a:spcBef>
          <a:spcPct val="0"/>
        </a:spcBef>
        <a:spcAft>
          <a:spcPct val="0"/>
        </a:spcAft>
        <a:defRPr sz="4400">
          <a:solidFill>
            <a:schemeClr val="tx2"/>
          </a:solidFill>
          <a:latin typeface="Arial" panose="020B0604020202020204" pitchFamily="34" charset="0"/>
          <a:ea typeface="宋体" panose="02010600030101010101" pitchFamily="2" charset="-122"/>
        </a:defRPr>
      </a:lvl8pPr>
      <a:lvl9pPr marL="1828800" algn="ctr" rtl="0" fontAlgn="base">
        <a:spcBef>
          <a:spcPct val="0"/>
        </a:spcBef>
        <a:spcAft>
          <a:spcPct val="0"/>
        </a:spcAft>
        <a:defRPr sz="4400">
          <a:solidFill>
            <a:schemeClr val="tx2"/>
          </a:solidFill>
          <a:latin typeface="Arial" panose="020B0604020202020204" pitchFamily="34" charset="0"/>
          <a:ea typeface="宋体" panose="02010600030101010101" pitchFamily="2" charset="-122"/>
        </a:defRPr>
      </a:lvl9pPr>
    </p:titleStyle>
    <p:bodyStyle>
      <a:lvl1pPr marL="342900" indent="-342900" algn="l" rtl="0" eaLnBrk="0" fontAlgn="base" hangingPunct="0">
        <a:spcBef>
          <a:spcPct val="20000"/>
        </a:spcBef>
        <a:spcAft>
          <a:spcPct val="0"/>
        </a:spcAft>
        <a:buClr>
          <a:schemeClr val="hlink"/>
        </a:buClr>
        <a:buSzPct val="75000"/>
        <a:buFont typeface="Wingdings" panose="05000000000000000000" pitchFamily="2" charset="2"/>
        <a:buChar char="v"/>
        <a:defRPr sz="3200" kern="1200">
          <a:solidFill>
            <a:schemeClr val="tx1"/>
          </a:solidFill>
          <a:latin typeface="+mn-lt"/>
          <a:ea typeface="+mn-ea"/>
          <a:cs typeface="+mn-cs"/>
        </a:defRPr>
      </a:lvl1pPr>
      <a:lvl2pPr marL="742950" lvl="1" indent="-285750" algn="l" rtl="0" eaLnBrk="0" fontAlgn="base" hangingPunct="0">
        <a:spcBef>
          <a:spcPct val="20000"/>
        </a:spcBef>
        <a:spcAft>
          <a:spcPct val="0"/>
        </a:spcAft>
        <a:buClr>
          <a:schemeClr val="accent2"/>
        </a:buClr>
        <a:buSzPct val="85000"/>
        <a:buFont typeface="Wingdings" panose="05000000000000000000" pitchFamily="2" charset="2"/>
        <a:buChar char=""/>
        <a:defRPr sz="2800" kern="1200">
          <a:solidFill>
            <a:schemeClr val="tx1"/>
          </a:solidFill>
          <a:latin typeface="+mn-lt"/>
          <a:ea typeface="+mn-ea"/>
          <a:cs typeface="+mn-cs"/>
        </a:defRPr>
      </a:lvl2pPr>
      <a:lvl3pPr marL="1143000" lvl="2" indent="-228600" algn="l" rtl="0" eaLnBrk="0" fontAlgn="base" hangingPunct="0">
        <a:spcBef>
          <a:spcPct val="20000"/>
        </a:spcBef>
        <a:spcAft>
          <a:spcPct val="0"/>
        </a:spcAft>
        <a:buClr>
          <a:schemeClr val="hlink"/>
        </a:buClr>
        <a:buSzPct val="85000"/>
        <a:buFont typeface="Wingdings" panose="05000000000000000000" pitchFamily="2" charset="2"/>
        <a:buChar char="v"/>
        <a:defRPr sz="2400" kern="1200">
          <a:solidFill>
            <a:schemeClr val="tx1"/>
          </a:solidFill>
          <a:latin typeface="+mn-lt"/>
          <a:ea typeface="+mn-ea"/>
          <a:cs typeface="+mn-cs"/>
        </a:defRPr>
      </a:lvl3pPr>
      <a:lvl4pPr marL="1600200" lvl="3" indent="-228600" algn="l" rtl="0" eaLnBrk="0" fontAlgn="base" hangingPunct="0">
        <a:spcBef>
          <a:spcPct val="20000"/>
        </a:spcBef>
        <a:spcAft>
          <a:spcPct val="0"/>
        </a:spcAft>
        <a:buClr>
          <a:schemeClr val="accent2"/>
        </a:buClr>
        <a:buSzPct val="90000"/>
        <a:buFont typeface="Wingdings" panose="05000000000000000000" pitchFamily="2" charset="2"/>
        <a:buChar char=""/>
        <a:defRPr sz="2000" kern="1200">
          <a:solidFill>
            <a:schemeClr val="tx1"/>
          </a:solidFill>
          <a:latin typeface="+mn-lt"/>
          <a:ea typeface="+mn-ea"/>
          <a:cs typeface="+mn-cs"/>
        </a:defRPr>
      </a:lvl4pPr>
      <a:lvl5pPr marL="2057400" lvl="4" indent="-228600" algn="l" rtl="0" eaLnBrk="0" fontAlgn="base" hangingPunct="0">
        <a:spcBef>
          <a:spcPct val="20000"/>
        </a:spcBef>
        <a:spcAft>
          <a:spcPct val="0"/>
        </a:spcAft>
        <a:buClr>
          <a:schemeClr val="hlink"/>
        </a:buClr>
        <a:buSzPct val="85000"/>
        <a:buFont typeface="Wingdings" panose="05000000000000000000" pitchFamily="2" charset="2"/>
        <a:buChar char="v"/>
        <a:defRPr sz="2000" kern="1200">
          <a:solidFill>
            <a:schemeClr val="tx1"/>
          </a:solidFill>
          <a:latin typeface="+mn-lt"/>
          <a:ea typeface="+mn-ea"/>
          <a:cs typeface="+mn-cs"/>
        </a:defRPr>
      </a:lvl5pPr>
      <a:lvl6pPr marL="2514600" lvl="5" indent="-228600" algn="l" defTabSz="914400" eaLnBrk="1" fontAlgn="base" latinLnBrk="0" hangingPunct="1">
        <a:lnSpc>
          <a:spcPct val="100000"/>
        </a:lnSpc>
        <a:spcBef>
          <a:spcPct val="20000"/>
        </a:spcBef>
        <a:spcAft>
          <a:spcPct val="0"/>
        </a:spcAft>
        <a:buClr>
          <a:schemeClr val="hlink"/>
        </a:buClr>
        <a:buSzPct val="85000"/>
        <a:buFont typeface="Wingdings" panose="05000000000000000000" pitchFamily="2" charset="2"/>
        <a:buChar char="v"/>
        <a:defRPr sz="2000" b="0" i="0" u="none" kern="1200" baseline="0">
          <a:solidFill>
            <a:schemeClr val="tx1"/>
          </a:solidFill>
          <a:latin typeface="+mn-lt"/>
          <a:ea typeface="+mn-ea"/>
          <a:cs typeface="+mn-cs"/>
        </a:defRPr>
      </a:lvl6pPr>
      <a:lvl7pPr marL="2971800" lvl="6" indent="-228600" algn="l" defTabSz="914400" eaLnBrk="1" fontAlgn="base" latinLnBrk="0" hangingPunct="1">
        <a:lnSpc>
          <a:spcPct val="100000"/>
        </a:lnSpc>
        <a:spcBef>
          <a:spcPct val="20000"/>
        </a:spcBef>
        <a:spcAft>
          <a:spcPct val="0"/>
        </a:spcAft>
        <a:buClr>
          <a:schemeClr val="hlink"/>
        </a:buClr>
        <a:buSzPct val="85000"/>
        <a:buFont typeface="Wingdings" panose="05000000000000000000" pitchFamily="2" charset="2"/>
        <a:buChar char="v"/>
        <a:defRPr sz="2000" b="0" i="0" u="none" kern="1200" baseline="0">
          <a:solidFill>
            <a:schemeClr val="tx1"/>
          </a:solidFill>
          <a:latin typeface="+mn-lt"/>
          <a:ea typeface="+mn-ea"/>
          <a:cs typeface="+mn-cs"/>
        </a:defRPr>
      </a:lvl7pPr>
      <a:lvl8pPr marL="3429000" lvl="7" indent="-228600" algn="l" defTabSz="914400" eaLnBrk="1" fontAlgn="base" latinLnBrk="0" hangingPunct="1">
        <a:lnSpc>
          <a:spcPct val="100000"/>
        </a:lnSpc>
        <a:spcBef>
          <a:spcPct val="20000"/>
        </a:spcBef>
        <a:spcAft>
          <a:spcPct val="0"/>
        </a:spcAft>
        <a:buClr>
          <a:schemeClr val="hlink"/>
        </a:buClr>
        <a:buSzPct val="85000"/>
        <a:buFont typeface="Wingdings" panose="05000000000000000000" pitchFamily="2" charset="2"/>
        <a:buChar char="v"/>
        <a:defRPr sz="2000" b="0" i="0" u="none" kern="1200" baseline="0">
          <a:solidFill>
            <a:schemeClr val="tx1"/>
          </a:solidFill>
          <a:latin typeface="+mn-lt"/>
          <a:ea typeface="+mn-ea"/>
          <a:cs typeface="+mn-cs"/>
        </a:defRPr>
      </a:lvl8pPr>
      <a:lvl9pPr marL="3886200" lvl="8" indent="-228600" algn="l" defTabSz="914400" eaLnBrk="1" fontAlgn="base" latinLnBrk="0" hangingPunct="1">
        <a:lnSpc>
          <a:spcPct val="100000"/>
        </a:lnSpc>
        <a:spcBef>
          <a:spcPct val="20000"/>
        </a:spcBef>
        <a:spcAft>
          <a:spcPct val="0"/>
        </a:spcAft>
        <a:buClr>
          <a:schemeClr val="hlink"/>
        </a:buClr>
        <a:buSzPct val="85000"/>
        <a:buFont typeface="Wingdings" panose="05000000000000000000" pitchFamily="2" charset="2"/>
        <a:buChar char="v"/>
        <a:defRPr sz="2000" b="0" i="0" u="none" kern="1200" baseline="0">
          <a:solidFill>
            <a:schemeClr val="tx1"/>
          </a:solidFill>
          <a:latin typeface="+mn-lt"/>
          <a:ea typeface="+mn-ea"/>
          <a:cs typeface="+mn-cs"/>
        </a:defRPr>
      </a:lvl9pPr>
    </p:bodyStyle>
    <p:otherStyle>
      <a:lvl1pPr marL="0" lvl="0" indent="0" algn="l" defTabSz="914400" eaLnBrk="1" fontAlgn="base" latinLnBrk="0" hangingPunct="1">
        <a:lnSpc>
          <a:spcPct val="100000"/>
        </a:lnSpc>
        <a:spcBef>
          <a:spcPct val="0"/>
        </a:spcBef>
        <a:spcAft>
          <a:spcPct val="0"/>
        </a:spcAft>
        <a:buNone/>
        <a:defRPr sz="1800" b="0" i="0" u="none" kern="1200" baseline="0">
          <a:solidFill>
            <a:schemeClr val="tx1"/>
          </a:solidFill>
          <a:latin typeface="+mn-lt"/>
          <a:ea typeface="+mn-ea"/>
          <a:cs typeface="+mn-cs"/>
        </a:defRPr>
      </a:lvl1pPr>
      <a:lvl2pPr marL="457200" lvl="1" indent="0" algn="l" defTabSz="914400" eaLnBrk="1" fontAlgn="base" latinLnBrk="0" hangingPunct="1">
        <a:lnSpc>
          <a:spcPct val="100000"/>
        </a:lnSpc>
        <a:spcBef>
          <a:spcPct val="0"/>
        </a:spcBef>
        <a:spcAft>
          <a:spcPct val="0"/>
        </a:spcAft>
        <a:buNone/>
        <a:defRPr sz="1800" b="0" i="0" u="none" kern="1200" baseline="0">
          <a:solidFill>
            <a:schemeClr val="tx1"/>
          </a:solidFill>
          <a:latin typeface="+mn-lt"/>
          <a:ea typeface="+mn-ea"/>
          <a:cs typeface="+mn-cs"/>
        </a:defRPr>
      </a:lvl2pPr>
      <a:lvl3pPr marL="914400" lvl="2" indent="0" algn="l" defTabSz="914400" eaLnBrk="1" fontAlgn="base" latinLnBrk="0" hangingPunct="1">
        <a:lnSpc>
          <a:spcPct val="100000"/>
        </a:lnSpc>
        <a:spcBef>
          <a:spcPct val="0"/>
        </a:spcBef>
        <a:spcAft>
          <a:spcPct val="0"/>
        </a:spcAft>
        <a:buNone/>
        <a:defRPr sz="1800" b="0" i="0" u="none" kern="1200" baseline="0">
          <a:solidFill>
            <a:schemeClr val="tx1"/>
          </a:solidFill>
          <a:latin typeface="+mn-lt"/>
          <a:ea typeface="+mn-ea"/>
          <a:cs typeface="+mn-cs"/>
        </a:defRPr>
      </a:lvl3pPr>
      <a:lvl4pPr marL="1371600" lvl="3" indent="0" algn="l" defTabSz="914400" eaLnBrk="1" fontAlgn="base" latinLnBrk="0" hangingPunct="1">
        <a:lnSpc>
          <a:spcPct val="100000"/>
        </a:lnSpc>
        <a:spcBef>
          <a:spcPct val="0"/>
        </a:spcBef>
        <a:spcAft>
          <a:spcPct val="0"/>
        </a:spcAft>
        <a:buNone/>
        <a:defRPr sz="1800" b="0" i="0" u="none" kern="1200" baseline="0">
          <a:solidFill>
            <a:schemeClr val="tx1"/>
          </a:solidFill>
          <a:latin typeface="+mn-lt"/>
          <a:ea typeface="+mn-ea"/>
          <a:cs typeface="+mn-cs"/>
        </a:defRPr>
      </a:lvl4pPr>
      <a:lvl5pPr marL="1828800" lvl="4" indent="0" algn="l" defTabSz="914400" eaLnBrk="1" fontAlgn="base" latinLnBrk="0" hangingPunct="1">
        <a:lnSpc>
          <a:spcPct val="100000"/>
        </a:lnSpc>
        <a:spcBef>
          <a:spcPct val="0"/>
        </a:spcBef>
        <a:spcAft>
          <a:spcPct val="0"/>
        </a:spcAft>
        <a:buNone/>
        <a:defRPr sz="1800" b="0" i="0" u="none" kern="1200" baseline="0">
          <a:solidFill>
            <a:schemeClr val="tx1"/>
          </a:solidFill>
          <a:latin typeface="+mn-lt"/>
          <a:ea typeface="+mn-ea"/>
          <a:cs typeface="+mn-cs"/>
        </a:defRPr>
      </a:lvl5pPr>
      <a:lvl6pPr marL="2286000" lvl="5" indent="0" algn="l" defTabSz="914400" eaLnBrk="1" fontAlgn="base" latinLnBrk="0" hangingPunct="1">
        <a:lnSpc>
          <a:spcPct val="100000"/>
        </a:lnSpc>
        <a:spcBef>
          <a:spcPct val="0"/>
        </a:spcBef>
        <a:spcAft>
          <a:spcPct val="0"/>
        </a:spcAft>
        <a:buNone/>
        <a:defRPr sz="1800" b="0" i="0" u="none" kern="1200" baseline="0">
          <a:solidFill>
            <a:schemeClr val="tx1"/>
          </a:solidFill>
          <a:latin typeface="+mn-lt"/>
          <a:ea typeface="+mn-ea"/>
          <a:cs typeface="+mn-cs"/>
        </a:defRPr>
      </a:lvl6pPr>
      <a:lvl7pPr marL="2743200" lvl="6" indent="0" algn="l" defTabSz="914400" eaLnBrk="1" fontAlgn="base" latinLnBrk="0" hangingPunct="1">
        <a:lnSpc>
          <a:spcPct val="100000"/>
        </a:lnSpc>
        <a:spcBef>
          <a:spcPct val="0"/>
        </a:spcBef>
        <a:spcAft>
          <a:spcPct val="0"/>
        </a:spcAft>
        <a:buNone/>
        <a:defRPr sz="1800" b="0" i="0" u="none" kern="1200" baseline="0">
          <a:solidFill>
            <a:schemeClr val="tx1"/>
          </a:solidFill>
          <a:latin typeface="+mn-lt"/>
          <a:ea typeface="+mn-ea"/>
          <a:cs typeface="+mn-cs"/>
        </a:defRPr>
      </a:lvl7pPr>
      <a:lvl8pPr marL="3200400" lvl="7" indent="0" algn="l" defTabSz="914400" eaLnBrk="1" fontAlgn="base" latinLnBrk="0" hangingPunct="1">
        <a:lnSpc>
          <a:spcPct val="100000"/>
        </a:lnSpc>
        <a:spcBef>
          <a:spcPct val="0"/>
        </a:spcBef>
        <a:spcAft>
          <a:spcPct val="0"/>
        </a:spcAft>
        <a:buNone/>
        <a:defRPr sz="1800" b="0" i="0" u="none" kern="1200" baseline="0">
          <a:solidFill>
            <a:schemeClr val="tx1"/>
          </a:solidFill>
          <a:latin typeface="+mn-lt"/>
          <a:ea typeface="+mn-ea"/>
          <a:cs typeface="+mn-cs"/>
        </a:defRPr>
      </a:lvl8pPr>
      <a:lvl9pPr marL="3657600" lvl="8" indent="0" algn="l" defTabSz="914400" eaLnBrk="1" fontAlgn="base" latinLnBrk="0" hangingPunct="1">
        <a:lnSpc>
          <a:spcPct val="100000"/>
        </a:lnSpc>
        <a:spcBef>
          <a:spcPct val="0"/>
        </a:spcBef>
        <a:spcAft>
          <a:spcPct val="0"/>
        </a:spcAft>
        <a:buNone/>
        <a:defRPr sz="1800" b="0" i="0" u="none" kern="1200" baseline="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hyperlink" Target="http://www.hjenglish.com/biz/quit/" TargetMode="Externa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image" Target="../media/image3.png"/><Relationship Id="rId1" Type="http://schemas.openxmlformats.org/officeDocument/2006/relationships/hyperlink" Target="http://cet4.koolearn.com/" TargetMode="Externa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4.jpeg"/></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5.jpeg"/></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3313" name="标题 2049"/>
          <p:cNvSpPr>
            <a:spLocks noGrp="1" noRot="1"/>
          </p:cNvSpPr>
          <p:nvPr>
            <p:ph type="ctrTitle"/>
          </p:nvPr>
        </p:nvSpPr>
        <p:spPr/>
        <p:txBody>
          <a:bodyPr wrap="square" lIns="91440" tIns="45720" rIns="91440" bIns="45720" anchor="ctr"/>
          <a:p>
            <a:pPr eaLnBrk="1" hangingPunct="1"/>
            <a:r>
              <a:rPr lang="zh-CN" altLang="en-US" kern="1200" dirty="0">
                <a:latin typeface="+mj-lt"/>
                <a:ea typeface="+mj-ea"/>
                <a:cs typeface="+mj-cs"/>
              </a:rPr>
              <a:t>大学英语四级</a:t>
            </a:r>
            <a:endParaRPr lang="zh-CN" altLang="en-US" kern="1200" dirty="0">
              <a:latin typeface="+mj-lt"/>
              <a:ea typeface="+mj-ea"/>
              <a:cs typeface="+mj-cs"/>
            </a:endParaRPr>
          </a:p>
        </p:txBody>
      </p:sp>
      <p:sp>
        <p:nvSpPr>
          <p:cNvPr id="13314" name="副标题 2050"/>
          <p:cNvSpPr>
            <a:spLocks noGrp="1" noRot="1"/>
          </p:cNvSpPr>
          <p:nvPr>
            <p:ph type="subTitle" idx="1"/>
          </p:nvPr>
        </p:nvSpPr>
        <p:spPr/>
        <p:txBody>
          <a:bodyPr wrap="square" lIns="91440" tIns="45720" rIns="91440" bIns="45720" anchor="t"/>
          <a:p>
            <a:pPr eaLnBrk="1" hangingPunct="1">
              <a:buSzPct val="75000"/>
            </a:pPr>
            <a:r>
              <a:rPr lang="zh-CN" altLang="en-US" kern="1200" dirty="0">
                <a:latin typeface="+mn-lt"/>
                <a:ea typeface="+mn-ea"/>
                <a:cs typeface="+mn-cs"/>
              </a:rPr>
              <a:t>作文常用句子及模板</a:t>
            </a:r>
            <a:endParaRPr lang="zh-CN" altLang="en-US" kern="1200" dirty="0">
              <a:latin typeface="+mn-lt"/>
              <a:ea typeface="+mn-ea"/>
              <a:cs typeface="+mn-cs"/>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6865" name="文本占位符 36866"/>
          <p:cNvSpPr>
            <a:spLocks noGrp="1" noRot="1"/>
          </p:cNvSpPr>
          <p:nvPr>
            <p:ph idx="1"/>
          </p:nvPr>
        </p:nvSpPr>
        <p:spPr>
          <a:xfrm>
            <a:off x="301625" y="836613"/>
            <a:ext cx="8540750" cy="5262562"/>
          </a:xfrm>
        </p:spPr>
        <p:txBody>
          <a:bodyPr wrap="square" lIns="91440" tIns="45720" rIns="91440" bIns="45720" anchor="t"/>
          <a:p>
            <a:pPr eaLnBrk="1" hangingPunct="1"/>
            <a:r>
              <a:rPr lang="en-US" altLang="zh-CN"/>
              <a:t>There is a famous remark that listening is more important than talking. Its intended meaning is that the ability to listen is a skill that is more vital to interpersonal communication than the ability to talk.(2014.12-1)</a:t>
            </a:r>
            <a:endParaRPr lang="en-US" altLang="zh-CN"/>
          </a:p>
          <a:p>
            <a:pPr eaLnBrk="1" hangingPunct="1"/>
            <a:endParaRPr lang="en-US" altLang="zh-CN"/>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7889" name="内容占位符 2"/>
          <p:cNvSpPr>
            <a:spLocks noGrp="1" noRot="1"/>
          </p:cNvSpPr>
          <p:nvPr>
            <p:ph idx="1"/>
          </p:nvPr>
        </p:nvSpPr>
        <p:spPr>
          <a:xfrm>
            <a:off x="301625" y="588963"/>
            <a:ext cx="8540750" cy="5510212"/>
          </a:xfrm>
        </p:spPr>
        <p:txBody>
          <a:bodyPr wrap="square" lIns="91440" tIns="45720" rIns="91440" bIns="45720" anchor="t"/>
          <a:p>
            <a:pPr eaLnBrk="1" hangingPunct="1"/>
            <a:r>
              <a:rPr lang="zh-CN" altLang="en-US" sz="1600" b="1" dirty="0"/>
              <a:t>1. Where there is a will, there is a way.有志者事竟成。</a:t>
            </a:r>
            <a:endParaRPr lang="zh-CN" altLang="en-US" sz="1600" b="1" dirty="0"/>
          </a:p>
          <a:p>
            <a:pPr eaLnBrk="1" hangingPunct="1"/>
            <a:r>
              <a:rPr lang="zh-CN" altLang="en-US" sz="1600" b="1" dirty="0"/>
              <a:t>2. No pains, no gains.没有付出就没有收获。</a:t>
            </a:r>
            <a:endParaRPr lang="zh-CN" altLang="en-US" sz="1600" b="1" dirty="0"/>
          </a:p>
          <a:p>
            <a:pPr eaLnBrk="1" hangingPunct="1"/>
            <a:r>
              <a:rPr lang="zh-CN" altLang="en-US" sz="1600" b="1" dirty="0"/>
              <a:t>3. Practice makes perfect.熟能生巧。</a:t>
            </a:r>
            <a:endParaRPr lang="zh-CN" altLang="en-US" sz="1600" b="1" dirty="0"/>
          </a:p>
          <a:p>
            <a:pPr eaLnBrk="1" hangingPunct="1"/>
            <a:r>
              <a:rPr lang="zh-CN" altLang="en-US" sz="1600" b="1" dirty="0"/>
              <a:t>4 It is never too old to learn.活到老，学到老。</a:t>
            </a:r>
            <a:endParaRPr lang="zh-CN" altLang="en-US" sz="1600" b="1" dirty="0"/>
          </a:p>
          <a:p>
            <a:pPr eaLnBrk="1" hangingPunct="1"/>
            <a:r>
              <a:rPr lang="zh-CN" altLang="en-US" sz="1600" b="1" dirty="0"/>
              <a:t>5. Knowledge starts with practice.实践出真知。</a:t>
            </a:r>
            <a:endParaRPr lang="zh-CN" altLang="en-US" sz="1600" b="1" dirty="0"/>
          </a:p>
          <a:p>
            <a:pPr eaLnBrk="1" hangingPunct="1"/>
            <a:r>
              <a:rPr lang="zh-CN" altLang="en-US" sz="1600" b="1" dirty="0"/>
              <a:t>6. A lazy youth, a lousy age. 少壮不努力，老大徒伤悲。 </a:t>
            </a:r>
            <a:endParaRPr lang="zh-CN" altLang="en-US" sz="1600" b="1" dirty="0"/>
          </a:p>
          <a:p>
            <a:pPr eaLnBrk="1" hangingPunct="1"/>
            <a:r>
              <a:rPr lang="zh-CN" altLang="en-US" sz="1600" b="1" dirty="0"/>
              <a:t>7. A good medicine tastes bitter.良药苦口。</a:t>
            </a:r>
            <a:endParaRPr lang="zh-CN" altLang="en-US" sz="1600" b="1" dirty="0"/>
          </a:p>
          <a:p>
            <a:pPr eaLnBrk="1" hangingPunct="1"/>
            <a:r>
              <a:rPr lang="zh-CN" altLang="en-US" sz="1600" b="1" dirty="0"/>
              <a:t>8. A little leak will sink a great ship. 千丈之堤溃于蚁穴。 </a:t>
            </a:r>
            <a:endParaRPr lang="zh-CN" altLang="en-US" sz="1600" b="1" dirty="0"/>
          </a:p>
          <a:p>
            <a:pPr eaLnBrk="1" hangingPunct="1"/>
            <a:r>
              <a:rPr lang="zh-CN" altLang="en-US" sz="1600" b="1" dirty="0"/>
              <a:t>9. Penny wise, pound foolish.贪小便宜吃大亏。</a:t>
            </a:r>
            <a:endParaRPr lang="zh-CN" altLang="en-US" sz="1600" b="1" dirty="0"/>
          </a:p>
          <a:p>
            <a:pPr eaLnBrk="1" hangingPunct="1"/>
            <a:r>
              <a:rPr lang="zh-CN" altLang="en-US" sz="1600" b="1" dirty="0"/>
              <a:t>10. Time and tide wait for no man.时不我待。</a:t>
            </a:r>
            <a:endParaRPr lang="zh-CN" altLang="en-US" sz="1600" b="1" dirty="0"/>
          </a:p>
          <a:p>
            <a:pPr eaLnBrk="1" hangingPunct="1"/>
            <a:r>
              <a:rPr lang="zh-CN" altLang="en-US" sz="1600" b="1" dirty="0"/>
              <a:t>11. Birds of a feather flock together.物以类聚，人以群分。</a:t>
            </a:r>
            <a:endParaRPr lang="zh-CN" altLang="en-US" sz="1600" b="1" dirty="0"/>
          </a:p>
          <a:p>
            <a:pPr eaLnBrk="1" hangingPunct="1"/>
            <a:r>
              <a:rPr lang="zh-CN" altLang="en-US" sz="1600" b="1" dirty="0"/>
              <a:t>12. A friend in need is a friend indeed.患难见真情。</a:t>
            </a:r>
            <a:endParaRPr lang="zh-CN" altLang="en-US" sz="1600" b="1" dirty="0"/>
          </a:p>
          <a:p>
            <a:pPr eaLnBrk="1" hangingPunct="1"/>
            <a:r>
              <a:rPr lang="zh-CN" altLang="en-US" sz="1600" b="1" dirty="0"/>
              <a:t>13. A good beginning is half done.良好的开端是成功的一半。</a:t>
            </a:r>
            <a:endParaRPr lang="zh-CN" altLang="en-US" sz="1600" b="1" dirty="0"/>
          </a:p>
          <a:p>
            <a:pPr eaLnBrk="1" hangingPunct="1"/>
            <a:r>
              <a:rPr lang="zh-CN" altLang="en-US" sz="1600" b="1" dirty="0"/>
              <a:t>14. Fact</a:t>
            </a:r>
            <a:r>
              <a:rPr lang="en-US" altLang="zh-CN" sz="1600" b="1"/>
              <a:t>s speak louder than words.</a:t>
            </a:r>
            <a:r>
              <a:rPr lang="zh-CN" altLang="en-US" sz="1600" b="1" dirty="0"/>
              <a:t>事实胜于雄辩。</a:t>
            </a:r>
            <a:endParaRPr lang="zh-CN" altLang="en-US" sz="1600" b="1" dirty="0"/>
          </a:p>
          <a:p>
            <a:pPr eaLnBrk="1" hangingPunct="1"/>
            <a:r>
              <a:rPr lang="zh-CN" altLang="en-US" sz="1600" b="1" dirty="0"/>
              <a:t>15. Failure is the mother of success.失败是成功之母。</a:t>
            </a:r>
            <a:endParaRPr lang="zh-CN" altLang="en-US" sz="1600" b="1" dirty="0"/>
          </a:p>
          <a:p>
            <a:pPr eaLnBrk="1" hangingPunct="1"/>
            <a:r>
              <a:rPr lang="zh-CN" altLang="en-US" sz="1600" b="1" dirty="0"/>
              <a:t>16. All roads lead to Rome. 条条道路通罗马。</a:t>
            </a:r>
            <a:endParaRPr lang="zh-CN" altLang="en-US" sz="1600" b="1" dirty="0"/>
          </a:p>
          <a:p>
            <a:pPr eaLnBrk="1" hangingPunct="1"/>
            <a:r>
              <a:rPr lang="zh-CN" altLang="en-US" sz="1600" b="1" dirty="0"/>
              <a:t>17. Experience must be bought.吃一堑，长一智。</a:t>
            </a:r>
            <a:endParaRPr lang="zh-CN" altLang="en-US" sz="1600" b="1" dirty="0"/>
          </a:p>
          <a:p>
            <a:pPr eaLnBrk="1" hangingPunct="1"/>
            <a:r>
              <a:rPr lang="zh-CN" altLang="en-US" sz="1600" b="1" dirty="0"/>
              <a:t>18. Every advantage has its disadvantage.有利必有弊。</a:t>
            </a:r>
            <a:endParaRPr lang="zh-CN" altLang="en-US" sz="1600" b="1" dirty="0"/>
          </a:p>
          <a:p>
            <a:pPr eaLnBrk="1" hangingPunct="1"/>
            <a:r>
              <a:rPr lang="zh-CN" altLang="en-US" sz="1600" b="1" dirty="0"/>
              <a:t>19. Every man has his faults.金无足赤，人无完人。</a:t>
            </a:r>
            <a:endParaRPr lang="zh-CN" altLang="en-US" sz="1600" b="1" dirty="0"/>
          </a:p>
          <a:p>
            <a:pPr eaLnBrk="1" hangingPunct="1"/>
            <a:r>
              <a:rPr lang="zh-CN" altLang="en-US" sz="1600" b="1" dirty="0"/>
              <a:t>20. It is no use crying over spilt milk.覆水难收。</a:t>
            </a:r>
            <a:endParaRPr lang="zh-CN" altLang="en-US" sz="1600" b="1"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8913" name="标题 23553"/>
          <p:cNvSpPr>
            <a:spLocks noGrp="1" noRot="1"/>
          </p:cNvSpPr>
          <p:nvPr>
            <p:ph type="title"/>
          </p:nvPr>
        </p:nvSpPr>
        <p:spPr/>
        <p:txBody>
          <a:bodyPr wrap="square" lIns="91440" tIns="45720" rIns="91440" bIns="45720" anchor="ctr"/>
          <a:p>
            <a:pPr eaLnBrk="1" hangingPunct="1"/>
            <a:r>
              <a:rPr lang="zh-CN" altLang="en-US" dirty="0"/>
              <a:t>二、引出不同观点</a:t>
            </a:r>
            <a:endParaRPr lang="zh-CN" altLang="en-US" dirty="0"/>
          </a:p>
        </p:txBody>
      </p:sp>
      <p:sp>
        <p:nvSpPr>
          <p:cNvPr id="38914" name="文本占位符 23554"/>
          <p:cNvSpPr>
            <a:spLocks noGrp="1" noRot="1"/>
          </p:cNvSpPr>
          <p:nvPr>
            <p:ph idx="1"/>
          </p:nvPr>
        </p:nvSpPr>
        <p:spPr/>
        <p:txBody>
          <a:bodyPr wrap="square" lIns="91440" tIns="45720" rIns="91440" bIns="45720" anchor="t"/>
          <a:p>
            <a:pPr eaLnBrk="1" hangingPunct="1">
              <a:lnSpc>
                <a:spcPct val="80000"/>
              </a:lnSpc>
            </a:pPr>
            <a:r>
              <a:rPr lang="en-US" altLang="zh-CN" sz="2400" b="1"/>
              <a:t>1</a:t>
            </a:r>
            <a:r>
              <a:rPr lang="zh-CN" altLang="en-US" sz="2400" b="1" dirty="0"/>
              <a:t>、</a:t>
            </a:r>
            <a:r>
              <a:rPr lang="en-US" altLang="zh-CN" sz="2400" b="1"/>
              <a:t>People's views on... vary from person to person. Some hold that... . However, others believe that.... </a:t>
            </a:r>
            <a:r>
              <a:rPr lang="zh-CN" altLang="en-US" sz="2400" dirty="0"/>
              <a:t>人们对</a:t>
            </a:r>
            <a:r>
              <a:rPr lang="en-US" altLang="zh-CN" sz="2400"/>
              <a:t>……</a:t>
            </a:r>
            <a:r>
              <a:rPr lang="zh-CN" altLang="en-US" sz="2400" dirty="0"/>
              <a:t>的观点因人而异。有些人认为</a:t>
            </a:r>
            <a:r>
              <a:rPr lang="en-US" altLang="zh-CN" sz="2400"/>
              <a:t>.....</a:t>
            </a:r>
            <a:r>
              <a:rPr lang="zh-CN" altLang="en-US" sz="2400" dirty="0"/>
              <a:t>然而其他人却认为</a:t>
            </a:r>
            <a:r>
              <a:rPr lang="en-US" altLang="zh-CN" sz="2400"/>
              <a:t>…… </a:t>
            </a:r>
            <a:endParaRPr lang="en-US" altLang="zh-CN" sz="2400"/>
          </a:p>
          <a:p>
            <a:pPr eaLnBrk="1" hangingPunct="1">
              <a:lnSpc>
                <a:spcPct val="80000"/>
              </a:lnSpc>
            </a:pPr>
            <a:r>
              <a:rPr lang="en-US" altLang="zh-CN" sz="2400" b="1"/>
              <a:t>2</a:t>
            </a:r>
            <a:r>
              <a:rPr lang="zh-CN" altLang="en-US" sz="2400" b="1" dirty="0"/>
              <a:t>、</a:t>
            </a:r>
            <a:r>
              <a:rPr lang="en-US" altLang="zh-CN" sz="2400" b="1"/>
              <a:t>Attitudes towards (drugs) vary from person to person. </a:t>
            </a:r>
            <a:r>
              <a:rPr lang="zh-CN" altLang="en-US" sz="2400" b="1" dirty="0"/>
              <a:t>人们对待吸毒的态度因人而异。</a:t>
            </a:r>
            <a:r>
              <a:rPr lang="zh-CN" altLang="en-US" sz="2400" dirty="0"/>
              <a:t> </a:t>
            </a:r>
            <a:endParaRPr lang="zh-CN" altLang="en-US" sz="2400" dirty="0"/>
          </a:p>
          <a:p>
            <a:pPr eaLnBrk="1" hangingPunct="1">
              <a:lnSpc>
                <a:spcPct val="80000"/>
              </a:lnSpc>
            </a:pPr>
            <a:r>
              <a:rPr lang="en-US" altLang="zh-CN" sz="2400" b="1"/>
              <a:t>3</a:t>
            </a:r>
            <a:r>
              <a:rPr lang="zh-CN" altLang="en-US" sz="2400" b="1" dirty="0"/>
              <a:t>、</a:t>
            </a:r>
            <a:r>
              <a:rPr lang="en-US" altLang="zh-CN" sz="2400" b="1"/>
              <a:t>People may have different opinions on... </a:t>
            </a:r>
            <a:r>
              <a:rPr lang="zh-CN" altLang="en-US" sz="2400" dirty="0"/>
              <a:t>人们对</a:t>
            </a:r>
            <a:r>
              <a:rPr lang="en-US" altLang="zh-CN" sz="2400"/>
              <a:t>……</a:t>
            </a:r>
            <a:r>
              <a:rPr lang="zh-CN" altLang="en-US" sz="2400" dirty="0"/>
              <a:t>可能会有不同的见解。 </a:t>
            </a:r>
            <a:endParaRPr lang="zh-CN" altLang="en-US" sz="2400" dirty="0"/>
          </a:p>
          <a:p>
            <a:pPr eaLnBrk="1" hangingPunct="1">
              <a:lnSpc>
                <a:spcPct val="80000"/>
              </a:lnSpc>
            </a:pPr>
            <a:r>
              <a:rPr lang="en-US" altLang="zh-CN" sz="2400" b="1"/>
              <a:t>4</a:t>
            </a:r>
            <a:r>
              <a:rPr lang="zh-CN" altLang="en-US" sz="2400" b="1" dirty="0"/>
              <a:t>、</a:t>
            </a:r>
            <a:r>
              <a:rPr lang="en-US" altLang="zh-CN" sz="2400" b="1"/>
              <a:t>There are different opinions among people as to... </a:t>
            </a:r>
            <a:r>
              <a:rPr lang="zh-CN" altLang="en-US" sz="2400" dirty="0"/>
              <a:t>关于</a:t>
            </a:r>
            <a:r>
              <a:rPr lang="en-US" altLang="zh-CN" sz="2400"/>
              <a:t>……</a:t>
            </a:r>
            <a:r>
              <a:rPr lang="zh-CN" altLang="en-US" sz="2400" dirty="0"/>
              <a:t>人们的观点大不相同。 </a:t>
            </a:r>
            <a:endParaRPr lang="zh-CN" altLang="en-US" sz="2400" dirty="0"/>
          </a:p>
          <a:p>
            <a:pPr eaLnBrk="1" hangingPunct="1">
              <a:lnSpc>
                <a:spcPct val="80000"/>
              </a:lnSpc>
            </a:pPr>
            <a:r>
              <a:rPr lang="en-US" altLang="zh-CN" sz="2400" b="1"/>
              <a:t>5</a:t>
            </a:r>
            <a:r>
              <a:rPr lang="zh-CN" altLang="en-US" sz="2400" b="1" dirty="0"/>
              <a:t>、</a:t>
            </a:r>
            <a:r>
              <a:rPr lang="en-US" altLang="zh-CN" sz="2400" b="1"/>
              <a:t>Different people hold different attitudes toward (failure). </a:t>
            </a:r>
            <a:r>
              <a:rPr lang="zh-CN" altLang="en-US" sz="2400" dirty="0"/>
              <a:t>对</a:t>
            </a:r>
            <a:r>
              <a:rPr lang="en-US" altLang="zh-CN" sz="2400"/>
              <a:t>(</a:t>
            </a:r>
            <a:r>
              <a:rPr lang="zh-CN" altLang="en-US" sz="2400" dirty="0"/>
              <a:t>失败</a:t>
            </a:r>
            <a:r>
              <a:rPr lang="en-US" altLang="zh-CN" sz="2400"/>
              <a:t>)</a:t>
            </a:r>
            <a:r>
              <a:rPr lang="zh-CN" altLang="en-US" sz="2400" dirty="0"/>
              <a:t>人们的态度各不相同。 </a:t>
            </a:r>
            <a:endParaRPr lang="zh-CN" altLang="en-US" sz="24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nvPr>
        </p:nvSpPr>
        <p:spPr>
          <a:xfrm>
            <a:off x="301625" y="575310"/>
            <a:ext cx="8540750" cy="5523865"/>
          </a:xfrm>
        </p:spPr>
        <p:txBody>
          <a:bodyPr/>
          <a:p>
            <a:pPr marL="0" indent="0">
              <a:buNone/>
            </a:pPr>
            <a:r>
              <a:rPr lang="en-US" altLang="zh-CN"/>
              <a:t>1. In my opinion, it's more advisable to do...than to do</a:t>
            </a:r>
            <a:endParaRPr lang="en-US" altLang="zh-CN"/>
          </a:p>
          <a:p>
            <a:pPr marL="0" indent="0">
              <a:buNone/>
            </a:pPr>
            <a:r>
              <a:rPr lang="en-US" altLang="zh-CN"/>
              <a:t>2. From my point of view, it's more reasonable to support the first opinion rather than the second one.</a:t>
            </a:r>
            <a:endParaRPr lang="en-US" altLang="zh-CN"/>
          </a:p>
          <a:p>
            <a:pPr marL="0" indent="0">
              <a:buNone/>
            </a:pPr>
            <a:r>
              <a:rPr lang="en-US" altLang="zh-CN"/>
              <a:t>3. I can't entirely agree with the idea that...</a:t>
            </a:r>
            <a:endParaRPr lang="en-US" altLang="zh-CN"/>
          </a:p>
          <a:p>
            <a:pPr marL="0" indent="0">
              <a:buNone/>
            </a:pPr>
            <a:r>
              <a:rPr lang="en-US" altLang="zh-CN"/>
              <a:t>4. </a:t>
            </a:r>
            <a:r>
              <a:rPr lang="en-US" altLang="zh-CN" dirty="0">
                <a:sym typeface="+mn-ea"/>
              </a:rPr>
              <a:t>There is probably some truth to both arguments.</a:t>
            </a:r>
            <a:endParaRPr lang="en-US" altLang="zh-CN" dirty="0">
              <a:sym typeface="+mn-ea"/>
            </a:endParaRPr>
          </a:p>
          <a:p>
            <a:pPr marL="0" indent="0">
              <a:buNone/>
            </a:pPr>
            <a:r>
              <a:rPr lang="en-US" altLang="zh-CN"/>
              <a:t>5. Personally, i'm standing on the side of...</a:t>
            </a:r>
            <a:endParaRPr lang="en-US" altLang="zh-CN"/>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5601" name="标题 37889"/>
          <p:cNvSpPr>
            <a:spLocks noGrp="1" noRot="1"/>
          </p:cNvSpPr>
          <p:nvPr>
            <p:ph type="title"/>
          </p:nvPr>
        </p:nvSpPr>
        <p:spPr>
          <a:xfrm>
            <a:off x="301625" y="41275"/>
            <a:ext cx="8540750" cy="1143000"/>
          </a:xfrm>
        </p:spPr>
        <p:txBody>
          <a:bodyPr wrap="square" lIns="91440" tIns="45720" rIns="91440" bIns="45720" anchor="ctr"/>
          <a:p>
            <a:pPr eaLnBrk="1" hangingPunct="1"/>
            <a:r>
              <a:rPr lang="zh-CN" altLang="en-US" dirty="0"/>
              <a:t>原因分析</a:t>
            </a:r>
            <a:endParaRPr lang="zh-CN" altLang="en-US" dirty="0"/>
          </a:p>
        </p:txBody>
      </p:sp>
      <p:sp>
        <p:nvSpPr>
          <p:cNvPr id="25602" name="文本占位符 37890"/>
          <p:cNvSpPr>
            <a:spLocks noGrp="1" noRot="1"/>
          </p:cNvSpPr>
          <p:nvPr>
            <p:ph idx="1"/>
          </p:nvPr>
        </p:nvSpPr>
        <p:spPr>
          <a:xfrm>
            <a:off x="301625" y="871538"/>
            <a:ext cx="8540750" cy="4556125"/>
          </a:xfrm>
        </p:spPr>
        <p:txBody>
          <a:bodyPr wrap="square" lIns="91440" tIns="45720" rIns="91440" bIns="45720" anchor="t"/>
          <a:p>
            <a:pPr eaLnBrk="1" hangingPunct="1">
              <a:lnSpc>
                <a:spcPct val="90000"/>
              </a:lnSpc>
            </a:pPr>
            <a:r>
              <a:rPr lang="zh-CN" altLang="en-US" sz="2000" dirty="0"/>
              <a:t>例证法：Many examples can well illustrate this theme. A case in point can be (某个名人),for instance…</a:t>
            </a:r>
            <a:endParaRPr lang="zh-CN" altLang="en-US" sz="2000" dirty="0"/>
          </a:p>
          <a:p>
            <a:pPr eaLnBrk="1" hangingPunct="1">
              <a:lnSpc>
                <a:spcPct val="90000"/>
              </a:lnSpc>
            </a:pPr>
            <a:r>
              <a:rPr lang="zh-CN" altLang="en-US" sz="2000" dirty="0"/>
              <a:t>To take … as an example, One example is…, Another example  is…, for example  </a:t>
            </a:r>
            <a:endParaRPr lang="zh-CN" altLang="en-US" sz="2000" dirty="0"/>
          </a:p>
          <a:p>
            <a:pPr eaLnBrk="1" hangingPunct="1">
              <a:lnSpc>
                <a:spcPct val="90000"/>
              </a:lnSpc>
            </a:pPr>
            <a:r>
              <a:rPr lang="zh-CN" altLang="en-US" sz="2000" dirty="0"/>
              <a:t>名言引用法：Moreover, as the old saying goes,…</a:t>
            </a:r>
            <a:endParaRPr lang="zh-CN" altLang="en-US" sz="2000" dirty="0"/>
          </a:p>
          <a:p>
            <a:pPr eaLnBrk="1" hangingPunct="1">
              <a:lnSpc>
                <a:spcPct val="90000"/>
              </a:lnSpc>
            </a:pPr>
            <a:r>
              <a:rPr lang="zh-CN" altLang="en-US" sz="2000" dirty="0"/>
              <a:t>A proverb says, “ You are only young once.” （适用于已记住的名言） </a:t>
            </a:r>
            <a:endParaRPr lang="zh-CN" altLang="en-US" sz="2000" dirty="0"/>
          </a:p>
          <a:p>
            <a:pPr eaLnBrk="1" hangingPunct="1">
              <a:lnSpc>
                <a:spcPct val="90000"/>
              </a:lnSpc>
            </a:pPr>
            <a:r>
              <a:rPr lang="zh-CN" altLang="en-US" sz="2000" dirty="0"/>
              <a:t>It goes without saying that we cannot be young forever. （适用于自编名言） </a:t>
            </a:r>
            <a:endParaRPr lang="zh-CN" altLang="en-US" sz="2000" dirty="0"/>
          </a:p>
          <a:p>
            <a:pPr eaLnBrk="1" hangingPunct="1">
              <a:lnSpc>
                <a:spcPct val="90000"/>
              </a:lnSpc>
            </a:pPr>
            <a:r>
              <a:rPr lang="zh-CN" altLang="en-US" sz="2000" dirty="0"/>
              <a:t>分析法：There are many reasons accounting for…firstly…furthermore…</a:t>
            </a:r>
            <a:endParaRPr lang="zh-CN" altLang="en-US" sz="2000" dirty="0"/>
          </a:p>
          <a:p>
            <a:pPr eaLnBrk="1" hangingPunct="1">
              <a:lnSpc>
                <a:spcPct val="90000"/>
              </a:lnSpc>
            </a:pPr>
            <a:r>
              <a:rPr lang="zh-CN" altLang="en-US" sz="2000" dirty="0"/>
              <a:t>For one thing…, for another…</a:t>
            </a:r>
            <a:endParaRPr lang="zh-CN" altLang="en-US" sz="2000" dirty="0"/>
          </a:p>
          <a:p>
            <a:pPr eaLnBrk="1" hangingPunct="1">
              <a:lnSpc>
                <a:spcPct val="90000"/>
              </a:lnSpc>
            </a:pPr>
            <a:r>
              <a:rPr lang="zh-CN" altLang="en-US" sz="2000" dirty="0"/>
              <a:t>On the one hand…, on the other hand</a:t>
            </a:r>
            <a:endParaRPr lang="zh-CN" altLang="en-US" sz="2000" dirty="0"/>
          </a:p>
          <a:p>
            <a:pPr eaLnBrk="1" hangingPunct="1">
              <a:lnSpc>
                <a:spcPct val="90000"/>
              </a:lnSpc>
            </a:pPr>
            <a:r>
              <a:rPr lang="zh-CN" altLang="en-US" sz="2000" dirty="0"/>
              <a:t>数据证明法：</a:t>
            </a:r>
            <a:endParaRPr lang="zh-CN" altLang="en-US" sz="2000" dirty="0"/>
          </a:p>
          <a:p>
            <a:pPr eaLnBrk="1" hangingPunct="1">
              <a:lnSpc>
                <a:spcPct val="90000"/>
              </a:lnSpc>
            </a:pPr>
            <a:r>
              <a:rPr lang="zh-CN" altLang="en-US" sz="2000" dirty="0"/>
              <a:t>如：According to a recent survey, about 78.9% of the college students wanted to further their study after their graduation. </a:t>
            </a:r>
            <a:endParaRPr lang="zh-CN" altLang="en-US" sz="2000" dirty="0"/>
          </a:p>
          <a:p>
            <a:pPr eaLnBrk="1" hangingPunct="1">
              <a:lnSpc>
                <a:spcPct val="90000"/>
              </a:lnSpc>
            </a:pPr>
            <a:r>
              <a:rPr lang="zh-CN" altLang="en-US" sz="2000" dirty="0"/>
              <a:t>　  A recent statistics shows that … </a:t>
            </a:r>
            <a:r>
              <a:rPr lang="zh-CN" altLang="en-US" dirty="0"/>
              <a:t> </a:t>
            </a:r>
            <a:endParaRPr lang="zh-CN" altLang="en-US" dirty="0"/>
          </a:p>
          <a:p>
            <a:pPr eaLnBrk="1" hangingPunct="1"/>
            <a:endParaRPr lang="zh-CN" alt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0961" name="标题 26625"/>
          <p:cNvSpPr>
            <a:spLocks noGrp="1" noRot="1"/>
          </p:cNvSpPr>
          <p:nvPr>
            <p:ph type="title"/>
          </p:nvPr>
        </p:nvSpPr>
        <p:spPr/>
        <p:txBody>
          <a:bodyPr wrap="square" lIns="91440" tIns="45720" rIns="91440" bIns="45720" anchor="ctr"/>
          <a:p>
            <a:pPr eaLnBrk="1" hangingPunct="1"/>
            <a:r>
              <a:rPr lang="zh-CN" altLang="en-US" dirty="0"/>
              <a:t>三、得出最终结论</a:t>
            </a:r>
            <a:endParaRPr lang="zh-CN" altLang="en-US" dirty="0"/>
          </a:p>
        </p:txBody>
      </p:sp>
      <p:sp>
        <p:nvSpPr>
          <p:cNvPr id="40962" name="文本占位符 26626"/>
          <p:cNvSpPr>
            <a:spLocks noGrp="1" noRot="1"/>
          </p:cNvSpPr>
          <p:nvPr>
            <p:ph idx="1"/>
          </p:nvPr>
        </p:nvSpPr>
        <p:spPr/>
        <p:txBody>
          <a:bodyPr wrap="square" lIns="91440" tIns="45720" rIns="91440" bIns="45720" anchor="t"/>
          <a:p>
            <a:pPr eaLnBrk="1" hangingPunct="1">
              <a:lnSpc>
                <a:spcPct val="80000"/>
              </a:lnSpc>
            </a:pPr>
            <a:r>
              <a:rPr lang="en-US" altLang="zh-CN" sz="2000" b="1"/>
              <a:t>1</a:t>
            </a:r>
            <a:r>
              <a:rPr lang="zh-CN" altLang="en-US" sz="2000" b="1" dirty="0"/>
              <a:t>、</a:t>
            </a:r>
            <a:r>
              <a:rPr lang="en-US" altLang="zh-CN" sz="2000" b="1"/>
              <a:t>Taking all these factors into consideration, we naturally come to the conclusion that... </a:t>
            </a:r>
            <a:r>
              <a:rPr lang="zh-CN" altLang="en-US" sz="2000" b="1" dirty="0"/>
              <a:t>把所有这些因素加以考虑，我们自然会得出结论</a:t>
            </a:r>
            <a:r>
              <a:rPr lang="en-US" altLang="zh-CN" sz="2000" b="1"/>
              <a:t>……</a:t>
            </a:r>
            <a:r>
              <a:rPr lang="en-US" altLang="zh-CN" sz="2000"/>
              <a:t> </a:t>
            </a:r>
            <a:endParaRPr lang="en-US" altLang="zh-CN" sz="2000"/>
          </a:p>
          <a:p>
            <a:pPr eaLnBrk="1" hangingPunct="1">
              <a:lnSpc>
                <a:spcPct val="80000"/>
              </a:lnSpc>
            </a:pPr>
            <a:r>
              <a:rPr lang="en-US" altLang="zh-CN" sz="2000" b="1"/>
              <a:t>2</a:t>
            </a:r>
            <a:r>
              <a:rPr lang="zh-CN" altLang="en-US" sz="2000" b="1" dirty="0"/>
              <a:t>、</a:t>
            </a:r>
            <a:r>
              <a:rPr lang="en-US" altLang="zh-CN" sz="2000" b="1"/>
              <a:t>Taking into account all these factors, we may reasonably come to the conclusion that... </a:t>
            </a:r>
            <a:r>
              <a:rPr lang="zh-CN" altLang="en-US" sz="2000" b="1" dirty="0"/>
              <a:t>考虑所有这些因素，我们可能会得出合理的结论</a:t>
            </a:r>
            <a:r>
              <a:rPr lang="en-US" altLang="zh-CN" sz="2000" b="1"/>
              <a:t>……</a:t>
            </a:r>
            <a:r>
              <a:rPr lang="en-US" altLang="zh-CN" sz="2000"/>
              <a:t> </a:t>
            </a:r>
            <a:endParaRPr lang="en-US" altLang="zh-CN" sz="2000"/>
          </a:p>
          <a:p>
            <a:pPr eaLnBrk="1" hangingPunct="1">
              <a:lnSpc>
                <a:spcPct val="80000"/>
              </a:lnSpc>
            </a:pPr>
            <a:r>
              <a:rPr lang="en-US" altLang="zh-CN" sz="2000" b="1"/>
              <a:t>3</a:t>
            </a:r>
            <a:r>
              <a:rPr lang="zh-CN" altLang="en-US" sz="2000" b="1" dirty="0"/>
              <a:t>、</a:t>
            </a:r>
            <a:r>
              <a:rPr lang="en-US" altLang="zh-CN" sz="2000" b="1"/>
              <a:t>Hence/Therefore, we‘d better come to the conclusion that... </a:t>
            </a:r>
            <a:r>
              <a:rPr lang="zh-CN" altLang="en-US" sz="2000" b="1" dirty="0"/>
              <a:t>因此，自然我们得出以下结论。。。</a:t>
            </a:r>
            <a:r>
              <a:rPr lang="zh-CN" altLang="en-US" sz="2000" dirty="0"/>
              <a:t> </a:t>
            </a:r>
            <a:endParaRPr lang="zh-CN" altLang="en-US" sz="2000" dirty="0"/>
          </a:p>
          <a:p>
            <a:pPr eaLnBrk="1" hangingPunct="1">
              <a:lnSpc>
                <a:spcPct val="80000"/>
              </a:lnSpc>
            </a:pPr>
            <a:r>
              <a:rPr lang="en-US" altLang="zh-CN" sz="2000" b="1"/>
              <a:t>4</a:t>
            </a:r>
            <a:r>
              <a:rPr lang="zh-CN" altLang="en-US" sz="2000" b="1" dirty="0"/>
              <a:t>、</a:t>
            </a:r>
            <a:r>
              <a:rPr lang="en-US" altLang="zh-CN" sz="2000" b="1"/>
              <a:t>There is no doubt that (job-hopping) has its drawbacks as well as merits. </a:t>
            </a:r>
            <a:r>
              <a:rPr lang="zh-CN" altLang="en-US" sz="2000" b="1" dirty="0"/>
              <a:t>毫无疑问，</a:t>
            </a:r>
            <a:r>
              <a:rPr lang="zh-CN" altLang="en-US" sz="2000" b="1" dirty="0">
                <a:hlinkClick r:id="rId1" tooltip="更多跳槽内容"/>
              </a:rPr>
              <a:t>跳槽</a:t>
            </a:r>
            <a:r>
              <a:rPr lang="zh-CN" altLang="en-US" sz="2000" b="1" dirty="0"/>
              <a:t>有优点也有缺点。</a:t>
            </a:r>
            <a:r>
              <a:rPr lang="zh-CN" altLang="en-US" sz="2000" dirty="0"/>
              <a:t> </a:t>
            </a:r>
            <a:endParaRPr lang="zh-CN" altLang="en-US" sz="2000" dirty="0"/>
          </a:p>
          <a:p>
            <a:pPr eaLnBrk="1" hangingPunct="1">
              <a:lnSpc>
                <a:spcPct val="80000"/>
              </a:lnSpc>
            </a:pPr>
            <a:r>
              <a:rPr lang="en-US" altLang="zh-CN" sz="2000" b="1"/>
              <a:t>5</a:t>
            </a:r>
            <a:r>
              <a:rPr lang="zh-CN" altLang="en-US" sz="2000" b="1" dirty="0"/>
              <a:t>、</a:t>
            </a:r>
            <a:r>
              <a:rPr lang="en-US" altLang="zh-CN" sz="2000" b="1"/>
              <a:t>All in all, we cannot live without... But at the same time we must try to find out new ways to cope with the problems that would arise. </a:t>
            </a:r>
            <a:r>
              <a:rPr lang="zh-CN" altLang="en-US" sz="2000" b="1" dirty="0"/>
              <a:t>总之，我们没有</a:t>
            </a:r>
            <a:r>
              <a:rPr lang="en-US" altLang="zh-CN" sz="2000" b="1"/>
              <a:t>……</a:t>
            </a:r>
            <a:r>
              <a:rPr lang="zh-CN" altLang="en-US" sz="2000" b="1" dirty="0"/>
              <a:t>是无法生活的。但同时，我们必须寻求新的解决办法来对付可能出现的新问题。</a:t>
            </a:r>
            <a:r>
              <a:rPr lang="zh-CN" altLang="en-US" sz="2000" dirty="0"/>
              <a:t> </a:t>
            </a:r>
            <a:endParaRPr lang="zh-CN" altLang="en-US" sz="20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1985" name="标题 24577"/>
          <p:cNvSpPr>
            <a:spLocks noGrp="1" noRot="1"/>
          </p:cNvSpPr>
          <p:nvPr>
            <p:ph type="title"/>
          </p:nvPr>
        </p:nvSpPr>
        <p:spPr/>
        <p:txBody>
          <a:bodyPr wrap="square" lIns="91440" tIns="45720" rIns="91440" bIns="45720" anchor="ctr"/>
          <a:p>
            <a:pPr eaLnBrk="1" hangingPunct="1"/>
            <a:r>
              <a:rPr lang="zh-CN" altLang="en-US" dirty="0"/>
              <a:t>四、提出最终建议</a:t>
            </a:r>
            <a:endParaRPr lang="zh-CN" altLang="en-US" dirty="0"/>
          </a:p>
        </p:txBody>
      </p:sp>
      <p:sp>
        <p:nvSpPr>
          <p:cNvPr id="41986" name="文本占位符 24578"/>
          <p:cNvSpPr>
            <a:spLocks noGrp="1" noRot="1"/>
          </p:cNvSpPr>
          <p:nvPr>
            <p:ph idx="1"/>
          </p:nvPr>
        </p:nvSpPr>
        <p:spPr>
          <a:xfrm>
            <a:off x="323850" y="1700213"/>
            <a:ext cx="8540750" cy="4752975"/>
          </a:xfrm>
        </p:spPr>
        <p:txBody>
          <a:bodyPr wrap="square" lIns="91440" tIns="45720" rIns="91440" bIns="45720" anchor="t"/>
          <a:p>
            <a:pPr eaLnBrk="1" hangingPunct="1">
              <a:lnSpc>
                <a:spcPct val="90000"/>
              </a:lnSpc>
            </a:pPr>
            <a:r>
              <a:rPr lang="en-US" altLang="zh-CN" sz="2400" b="1"/>
              <a:t>1</a:t>
            </a:r>
            <a:r>
              <a:rPr lang="zh-CN" altLang="en-US" sz="2400" b="1" dirty="0"/>
              <a:t>、</a:t>
            </a:r>
            <a:r>
              <a:rPr lang="en-US" altLang="zh-CN" sz="2400" b="1"/>
              <a:t>It is high time that we put an end to the (trend). </a:t>
            </a:r>
            <a:r>
              <a:rPr lang="zh-CN" altLang="en-US" sz="2400" b="1" dirty="0"/>
              <a:t>该是我们停止这一趋势的时候了。</a:t>
            </a:r>
            <a:r>
              <a:rPr lang="zh-CN" altLang="en-US" sz="2400" dirty="0"/>
              <a:t> </a:t>
            </a:r>
            <a:endParaRPr lang="zh-CN" altLang="en-US" sz="2400" dirty="0"/>
          </a:p>
          <a:p>
            <a:pPr eaLnBrk="1" hangingPunct="1">
              <a:lnSpc>
                <a:spcPct val="90000"/>
              </a:lnSpc>
            </a:pPr>
            <a:r>
              <a:rPr lang="en-US" altLang="zh-CN" sz="2400" b="1"/>
              <a:t>2</a:t>
            </a:r>
            <a:r>
              <a:rPr lang="zh-CN" altLang="en-US" sz="2400" b="1" dirty="0"/>
              <a:t>、</a:t>
            </a:r>
            <a:r>
              <a:rPr lang="en-US" altLang="zh-CN" sz="2400" b="1"/>
              <a:t>It is time to take the advice of ... and to put special emphasis on the improvement of ... </a:t>
            </a:r>
            <a:r>
              <a:rPr lang="zh-CN" altLang="en-US" sz="2400" b="1" dirty="0"/>
              <a:t>该是采纳</a:t>
            </a:r>
            <a:r>
              <a:rPr lang="en-US" altLang="zh-CN" sz="2400" b="1"/>
              <a:t>……</a:t>
            </a:r>
            <a:r>
              <a:rPr lang="zh-CN" altLang="en-US" sz="2400" b="1" dirty="0"/>
              <a:t>的建议，并对</a:t>
            </a:r>
            <a:r>
              <a:rPr lang="en-US" altLang="zh-CN" sz="2400" b="1"/>
              <a:t>……</a:t>
            </a:r>
            <a:r>
              <a:rPr lang="zh-CN" altLang="en-US" sz="2400" b="1" dirty="0"/>
              <a:t>的进展给予非常重视的时候了。</a:t>
            </a:r>
            <a:r>
              <a:rPr lang="zh-CN" altLang="en-US" sz="2400" dirty="0"/>
              <a:t> </a:t>
            </a:r>
            <a:endParaRPr lang="zh-CN" altLang="en-US" sz="2400" dirty="0"/>
          </a:p>
          <a:p>
            <a:pPr eaLnBrk="1" hangingPunct="1">
              <a:lnSpc>
                <a:spcPct val="90000"/>
              </a:lnSpc>
            </a:pPr>
            <a:r>
              <a:rPr lang="en-US" altLang="zh-CN" sz="2400" b="1"/>
              <a:t>3</a:t>
            </a:r>
            <a:r>
              <a:rPr lang="zh-CN" altLang="en-US" sz="2400" b="1" dirty="0"/>
              <a:t>、</a:t>
            </a:r>
            <a:r>
              <a:rPr lang="en-US" altLang="zh-CN" sz="2400" b="1"/>
              <a:t>There is no doubt that enough concern must be paid to the problem of ... </a:t>
            </a:r>
            <a:r>
              <a:rPr lang="zh-CN" altLang="en-US" sz="2400" b="1" dirty="0"/>
              <a:t>毫无疑问，对</a:t>
            </a:r>
            <a:r>
              <a:rPr lang="en-US" altLang="zh-CN" sz="2400" b="1"/>
              <a:t>……</a:t>
            </a:r>
            <a:r>
              <a:rPr lang="zh-CN" altLang="en-US" sz="2400" b="1" dirty="0"/>
              <a:t>问题应予以足够的重视。</a:t>
            </a:r>
            <a:r>
              <a:rPr lang="zh-CN" altLang="en-US" sz="2400" dirty="0"/>
              <a:t> </a:t>
            </a:r>
            <a:endParaRPr lang="zh-CN" altLang="en-US" sz="2400" dirty="0"/>
          </a:p>
          <a:p>
            <a:pPr eaLnBrk="1" hangingPunct="1">
              <a:lnSpc>
                <a:spcPct val="90000"/>
              </a:lnSpc>
            </a:pPr>
            <a:r>
              <a:rPr lang="en-US" altLang="zh-CN" sz="2400" b="1"/>
              <a:t>4</a:t>
            </a:r>
            <a:r>
              <a:rPr lang="zh-CN" altLang="en-US" sz="2400" b="1" dirty="0"/>
              <a:t>、</a:t>
            </a:r>
            <a:r>
              <a:rPr lang="en-US" altLang="zh-CN" sz="2400" b="1"/>
              <a:t>Obviously,.... If we want to do something... , it is essential that... </a:t>
            </a:r>
            <a:r>
              <a:rPr lang="zh-CN" altLang="en-US" sz="2400" b="1" dirty="0"/>
              <a:t>显然，如果我们想做某事，我们需要</a:t>
            </a:r>
            <a:r>
              <a:rPr lang="en-US" altLang="zh-CN" sz="2400" b="1"/>
              <a:t>……</a:t>
            </a:r>
            <a:r>
              <a:rPr lang="en-US" altLang="zh-CN" sz="2400"/>
              <a:t> </a:t>
            </a:r>
            <a:endParaRPr lang="en-US" altLang="zh-CN" sz="2400"/>
          </a:p>
          <a:p>
            <a:pPr eaLnBrk="1" hangingPunct="1">
              <a:lnSpc>
                <a:spcPct val="90000"/>
              </a:lnSpc>
            </a:pPr>
            <a:r>
              <a:rPr lang="en-US" altLang="zh-CN" sz="2400" b="1"/>
              <a:t>5</a:t>
            </a:r>
            <a:r>
              <a:rPr lang="zh-CN" altLang="en-US" sz="2400" b="1" dirty="0"/>
              <a:t>、</a:t>
            </a:r>
            <a:r>
              <a:rPr lang="en-US" altLang="zh-CN" sz="2400" b="1"/>
              <a:t>Only in this way can we... </a:t>
            </a:r>
            <a:r>
              <a:rPr lang="zh-CN" altLang="en-US" sz="2400" b="1" dirty="0"/>
              <a:t>只有这样</a:t>
            </a:r>
            <a:r>
              <a:rPr lang="en-US" altLang="zh-CN" sz="2400" b="1"/>
              <a:t>,</a:t>
            </a:r>
            <a:r>
              <a:rPr lang="zh-CN" altLang="en-US" sz="2400" b="1" dirty="0"/>
              <a:t>我们才能</a:t>
            </a:r>
            <a:r>
              <a:rPr lang="en-US" altLang="zh-CN" sz="2400" b="1"/>
              <a:t>...</a:t>
            </a:r>
            <a:r>
              <a:rPr lang="en-US" altLang="zh-CN" sz="2400"/>
              <a:t> </a:t>
            </a:r>
            <a:endParaRPr lang="en-US" altLang="zh-CN" sz="2400"/>
          </a:p>
          <a:p>
            <a:pPr eaLnBrk="1" hangingPunct="1">
              <a:lnSpc>
                <a:spcPct val="90000"/>
              </a:lnSpc>
            </a:pPr>
            <a:r>
              <a:rPr lang="en-US" altLang="zh-CN" sz="2400" b="1"/>
              <a:t>6</a:t>
            </a:r>
            <a:r>
              <a:rPr lang="zh-CN" altLang="en-US" sz="2400" b="1" dirty="0"/>
              <a:t>、</a:t>
            </a:r>
            <a:r>
              <a:rPr lang="en-US" altLang="zh-CN" sz="2400" b="1"/>
              <a:t>It must be realized that... </a:t>
            </a:r>
            <a:r>
              <a:rPr lang="zh-CN" altLang="en-US" sz="2400" b="1" dirty="0"/>
              <a:t>我们必须意识到</a:t>
            </a:r>
            <a:r>
              <a:rPr lang="en-US" altLang="zh-CN" sz="2400" b="1"/>
              <a:t>...</a:t>
            </a:r>
            <a:r>
              <a:rPr lang="en-US" altLang="zh-CN" sz="2400"/>
              <a:t> </a:t>
            </a:r>
            <a:endParaRPr lang="en-US" altLang="zh-CN" sz="240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3009" name="标题 25601"/>
          <p:cNvSpPr>
            <a:spLocks noGrp="1" noRot="1"/>
          </p:cNvSpPr>
          <p:nvPr>
            <p:ph type="title"/>
          </p:nvPr>
        </p:nvSpPr>
        <p:spPr/>
        <p:txBody>
          <a:bodyPr wrap="square" lIns="91440" tIns="45720" rIns="91440" bIns="45720" anchor="ctr"/>
          <a:p>
            <a:pPr eaLnBrk="1" hangingPunct="1"/>
            <a:r>
              <a:rPr lang="zh-CN" altLang="en-US" dirty="0"/>
              <a:t>五、预示后果</a:t>
            </a:r>
            <a:endParaRPr lang="zh-CN" altLang="en-US" dirty="0"/>
          </a:p>
        </p:txBody>
      </p:sp>
      <p:sp>
        <p:nvSpPr>
          <p:cNvPr id="43010" name="文本占位符 25602"/>
          <p:cNvSpPr>
            <a:spLocks noGrp="1" noRot="1"/>
          </p:cNvSpPr>
          <p:nvPr>
            <p:ph idx="1"/>
          </p:nvPr>
        </p:nvSpPr>
        <p:spPr/>
        <p:txBody>
          <a:bodyPr wrap="square" lIns="91440" tIns="45720" rIns="91440" bIns="45720" anchor="t"/>
          <a:p>
            <a:pPr eaLnBrk="1" hangingPunct="1">
              <a:lnSpc>
                <a:spcPct val="90000"/>
              </a:lnSpc>
            </a:pPr>
            <a:r>
              <a:rPr lang="en-US" altLang="zh-CN" sz="2800" b="1"/>
              <a:t>1</a:t>
            </a:r>
            <a:r>
              <a:rPr lang="zh-CN" altLang="en-US" sz="2800" b="1" dirty="0"/>
              <a:t>、</a:t>
            </a:r>
            <a:r>
              <a:rPr lang="en-US" altLang="zh-CN" sz="2800" b="1"/>
              <a:t>Obviously, if we don‘t control the problem, the chances are that... will lead us in danger. </a:t>
            </a:r>
            <a:r>
              <a:rPr lang="zh-CN" altLang="en-US" sz="2800" b="1" dirty="0"/>
              <a:t>很明显，如果我们不能控制这一问题</a:t>
            </a:r>
            <a:r>
              <a:rPr lang="en-US" altLang="zh-CN" sz="2800" b="1"/>
              <a:t>,</a:t>
            </a:r>
            <a:r>
              <a:rPr lang="zh-CN" altLang="en-US" sz="2800" b="1" dirty="0"/>
              <a:t>很有可能我们会陷入危险。</a:t>
            </a:r>
            <a:r>
              <a:rPr lang="zh-CN" altLang="en-US" sz="2800" dirty="0"/>
              <a:t> </a:t>
            </a:r>
            <a:endParaRPr lang="zh-CN" altLang="en-US" sz="2800" dirty="0"/>
          </a:p>
          <a:p>
            <a:pPr eaLnBrk="1" hangingPunct="1">
              <a:lnSpc>
                <a:spcPct val="90000"/>
              </a:lnSpc>
            </a:pPr>
            <a:r>
              <a:rPr lang="en-US" altLang="zh-CN" sz="2800" b="1"/>
              <a:t>2</a:t>
            </a:r>
            <a:r>
              <a:rPr lang="zh-CN" altLang="en-US" sz="2800" b="1" dirty="0"/>
              <a:t>、</a:t>
            </a:r>
            <a:r>
              <a:rPr lang="en-US" altLang="zh-CN" sz="2800" b="1"/>
              <a:t>No doubt, unless we take effective measures, it is very likely that... </a:t>
            </a:r>
            <a:r>
              <a:rPr lang="zh-CN" altLang="en-US" sz="2800" b="1" dirty="0"/>
              <a:t>毫无疑问，除非我们采取有效措施，否则很可能会</a:t>
            </a:r>
            <a:r>
              <a:rPr lang="en-US" altLang="zh-CN" sz="2800" b="1"/>
              <a:t>……</a:t>
            </a:r>
            <a:r>
              <a:rPr lang="en-US" altLang="zh-CN" sz="2800"/>
              <a:t> </a:t>
            </a:r>
            <a:endParaRPr lang="en-US" altLang="zh-CN" sz="2800"/>
          </a:p>
          <a:p>
            <a:pPr eaLnBrk="1" hangingPunct="1">
              <a:lnSpc>
                <a:spcPct val="90000"/>
              </a:lnSpc>
            </a:pPr>
            <a:r>
              <a:rPr lang="en-US" altLang="zh-CN" sz="2800" b="1"/>
              <a:t>3</a:t>
            </a:r>
            <a:r>
              <a:rPr lang="zh-CN" altLang="en-US" sz="2800" b="1" dirty="0"/>
              <a:t>、</a:t>
            </a:r>
            <a:r>
              <a:rPr lang="en-US" altLang="zh-CN" sz="2800" b="1"/>
              <a:t>It is urgent that immediate measures should be taken to stop the situation. </a:t>
            </a:r>
            <a:r>
              <a:rPr lang="zh-CN" altLang="en-US" sz="2800" b="1" dirty="0"/>
              <a:t>应立即采取措施阻止这一事态的发展。</a:t>
            </a:r>
            <a:r>
              <a:rPr lang="zh-CN" altLang="en-US" sz="2800" dirty="0"/>
              <a:t> </a:t>
            </a:r>
            <a:endParaRPr lang="zh-CN" altLang="en-US" sz="28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4033" name="标题 1"/>
          <p:cNvSpPr>
            <a:spLocks noGrp="1" noRot="1"/>
          </p:cNvSpPr>
          <p:nvPr>
            <p:ph type="title"/>
          </p:nvPr>
        </p:nvSpPr>
        <p:spPr/>
        <p:txBody>
          <a:bodyPr wrap="square" lIns="91440" tIns="45720" rIns="91440" bIns="45720" anchor="ctr"/>
          <a:p>
            <a:pPr eaLnBrk="1" hangingPunct="1"/>
            <a:r>
              <a:rPr lang="en-US" altLang="zh-CN"/>
              <a:t>1.</a:t>
            </a:r>
            <a:r>
              <a:rPr lang="zh-CN" altLang="en-US" dirty="0"/>
              <a:t>阐述主题（名言）</a:t>
            </a:r>
            <a:r>
              <a:rPr lang="en-US" altLang="zh-CN"/>
              <a:t>2014.12-1</a:t>
            </a:r>
            <a:br>
              <a:rPr lang="en-US" altLang="zh-CN"/>
            </a:br>
            <a:r>
              <a:rPr lang="en-US" altLang="zh-CN"/>
              <a:t>2015.12-1,2015.12-3</a:t>
            </a:r>
            <a:endParaRPr lang="en-US" altLang="zh-CN"/>
          </a:p>
        </p:txBody>
      </p:sp>
      <p:sp>
        <p:nvSpPr>
          <p:cNvPr id="44034" name="内容占位符 2"/>
          <p:cNvSpPr>
            <a:spLocks noGrp="1" noRot="1"/>
          </p:cNvSpPr>
          <p:nvPr>
            <p:ph idx="1"/>
          </p:nvPr>
        </p:nvSpPr>
        <p:spPr/>
        <p:txBody>
          <a:bodyPr wrap="square" lIns="91440" tIns="45720" rIns="91440" bIns="45720" anchor="t"/>
          <a:p>
            <a:pPr eaLnBrk="1" hangingPunct="1"/>
            <a:r>
              <a:rPr lang="en-US" altLang="zh-CN" sz="2400" b="1"/>
              <a:t>the good old </a:t>
            </a:r>
            <a:r>
              <a:rPr lang="en-US" altLang="zh-CN" sz="2400" b="1" err="1"/>
              <a:t>proverb(as</a:t>
            </a:r>
            <a:r>
              <a:rPr lang="en-US" altLang="zh-CN" sz="2400" b="1"/>
              <a:t> an old saying goes) … reminds us that</a:t>
            </a:r>
            <a:r>
              <a:rPr lang="en-US" altLang="zh-CN" sz="2400" b="1">
                <a:solidFill>
                  <a:srgbClr val="FF0000"/>
                </a:solidFill>
              </a:rPr>
              <a:t> …/</a:t>
            </a:r>
            <a:r>
              <a:rPr lang="en-US" altLang="zh-CN" sz="2400"/>
              <a:t>There is a famous saying that..., which reveals/tells us...</a:t>
            </a:r>
            <a:endParaRPr lang="en-US" altLang="zh-CN" sz="2400"/>
          </a:p>
          <a:p>
            <a:pPr eaLnBrk="1" hangingPunct="1"/>
            <a:r>
              <a:rPr lang="en-US" altLang="zh-CN" sz="2400" b="1"/>
              <a:t>indeed, we can learn many things from it/</a:t>
            </a:r>
            <a:r>
              <a:rPr lang="en-US" altLang="zh-CN" sz="2400"/>
              <a:t> There are many reasons accounting for…firstly…furthermore</a:t>
            </a:r>
            <a:endParaRPr lang="en-US" altLang="zh-CN" sz="2400" b="1"/>
          </a:p>
          <a:p>
            <a:pPr eaLnBrk="1" hangingPunct="1"/>
            <a:r>
              <a:rPr lang="en-US" altLang="zh-CN" sz="2400" b="1"/>
              <a:t>first of all,</a:t>
            </a:r>
            <a:r>
              <a:rPr lang="en-US" altLang="zh-CN" sz="2400" b="1">
                <a:solidFill>
                  <a:srgbClr val="FF0000"/>
                </a:solidFill>
              </a:rPr>
              <a:t> </a:t>
            </a:r>
            <a:r>
              <a:rPr lang="zh-CN" altLang="en-US" sz="2400" b="1" dirty="0">
                <a:solidFill>
                  <a:srgbClr val="FF0000"/>
                </a:solidFill>
              </a:rPr>
              <a:t>。。。</a:t>
            </a:r>
            <a:r>
              <a:rPr lang="en-US" altLang="zh-CN" sz="2400" b="1"/>
              <a:t> Secondly, </a:t>
            </a:r>
            <a:r>
              <a:rPr lang="zh-CN" altLang="en-US" sz="2400" b="1" dirty="0"/>
              <a:t>。。。</a:t>
            </a:r>
            <a:r>
              <a:rPr lang="en-US" altLang="zh-CN" sz="2400" b="1">
                <a:solidFill>
                  <a:srgbClr val="FF0000"/>
                </a:solidFill>
              </a:rPr>
              <a:t> (</a:t>
            </a:r>
            <a:r>
              <a:rPr lang="en-US" altLang="zh-CN" sz="2400" b="1"/>
              <a:t>another case is that ... furthermore),...</a:t>
            </a:r>
            <a:endParaRPr lang="en-US" altLang="zh-CN" sz="2400" b="1"/>
          </a:p>
          <a:p>
            <a:pPr eaLnBrk="1" hangingPunct="1"/>
            <a:r>
              <a:rPr lang="en-US" altLang="zh-CN" sz="2400" b="1"/>
              <a:t>Therefore/ in my opinion,</a:t>
            </a:r>
            <a:r>
              <a:rPr lang="zh-CN" altLang="en-US" sz="2400" b="1" dirty="0"/>
              <a:t>。。。</a:t>
            </a:r>
            <a:r>
              <a:rPr lang="en-US" altLang="zh-CN" sz="2400" b="1"/>
              <a:t> in short, whatever you do, please remember the saying </a:t>
            </a:r>
            <a:r>
              <a:rPr lang="zh-CN" altLang="en-US" sz="2400" b="1" dirty="0"/>
              <a:t>。。。</a:t>
            </a:r>
            <a:r>
              <a:rPr lang="en-US" altLang="zh-CN" sz="2400" b="1">
                <a:solidFill>
                  <a:srgbClr val="FF0000"/>
                </a:solidFill>
                <a:sym typeface="宋体" panose="02010600030101010101" pitchFamily="2" charset="-122"/>
              </a:rPr>
              <a:t> </a:t>
            </a:r>
            <a:r>
              <a:rPr lang="en-US" altLang="zh-CN" sz="2400" b="1"/>
              <a:t>if you understand it, apply it to your study.</a:t>
            </a:r>
            <a:endParaRPr lang="en-US" altLang="zh-CN" sz="2400" b="1"/>
          </a:p>
          <a:p>
            <a:pPr eaLnBrk="1" hangingPunct="1"/>
            <a:endParaRPr lang="zh-CN" alt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5057" name="内容占位符 2"/>
          <p:cNvSpPr>
            <a:spLocks noGrp="1" noRot="1"/>
          </p:cNvSpPr>
          <p:nvPr>
            <p:ph idx="1"/>
          </p:nvPr>
        </p:nvSpPr>
        <p:spPr>
          <a:xfrm>
            <a:off x="301625" y="476250"/>
            <a:ext cx="8540750" cy="5622925"/>
          </a:xfrm>
        </p:spPr>
        <p:txBody>
          <a:bodyPr wrap="square" lIns="91440" tIns="45720" rIns="91440" bIns="45720" anchor="t"/>
          <a:p>
            <a:pPr algn="ctr" eaLnBrk="1" hangingPunct="1"/>
            <a:r>
              <a:rPr lang="en-US" altLang="zh-CN" sz="2000"/>
              <a:t>The importance of lifelong learning(2015.12-3)</a:t>
            </a:r>
            <a:endParaRPr lang="en-US" altLang="zh-CN" sz="2000"/>
          </a:p>
          <a:p>
            <a:pPr eaLnBrk="1" hangingPunct="1"/>
            <a:r>
              <a:rPr lang="en-US" altLang="zh-CN" sz="1800" b="1"/>
              <a:t>There is a famous saying </a:t>
            </a:r>
            <a:r>
              <a:rPr lang="en-US" altLang="zh-CN" sz="1800" b="1">
                <a:solidFill>
                  <a:srgbClr val="FF0000"/>
                </a:solidFill>
              </a:rPr>
              <a:t>that learning is a daily experience and a lifetime mission</a:t>
            </a:r>
            <a:r>
              <a:rPr lang="en-US" altLang="zh-CN" sz="1800" b="1"/>
              <a:t>, which reveals/tells </a:t>
            </a:r>
            <a:r>
              <a:rPr lang="en-US" altLang="zh-CN" sz="1800" b="1">
                <a:solidFill>
                  <a:srgbClr val="FF0000"/>
                </a:solidFill>
              </a:rPr>
              <a:t>us lifelong learning is becoming increasingly popular.</a:t>
            </a:r>
            <a:r>
              <a:rPr lang="en-US" altLang="zh-CN" sz="1800" b="1"/>
              <a:t> indeed, we can learn many things from it</a:t>
            </a:r>
            <a:endParaRPr lang="en-US" altLang="zh-CN" sz="1800" b="1"/>
          </a:p>
          <a:p>
            <a:pPr eaLnBrk="1" hangingPunct="1"/>
            <a:r>
              <a:rPr lang="en-US" altLang="zh-CN" sz="1800" b="1"/>
              <a:t>There are many reasons accounting </a:t>
            </a:r>
            <a:r>
              <a:rPr lang="en-US" altLang="zh-CN" sz="1800" b="1">
                <a:solidFill>
                  <a:srgbClr val="FF0000"/>
                </a:solidFill>
              </a:rPr>
              <a:t>for the popularity of lifetime learning</a:t>
            </a:r>
            <a:r>
              <a:rPr lang="en-US" altLang="zh-CN" sz="1800" b="1"/>
              <a:t>. first of all,</a:t>
            </a:r>
            <a:r>
              <a:rPr lang="en-US" altLang="zh-CN" sz="1800" b="1">
                <a:solidFill>
                  <a:srgbClr val="FF0000"/>
                </a:solidFill>
              </a:rPr>
              <a:t> as this is an age of knowledge explosion, nobody can ever hope to complete the process of learning. </a:t>
            </a:r>
            <a:r>
              <a:rPr lang="en-US" altLang="zh-CN" sz="1800" b="1"/>
              <a:t>Secondly</a:t>
            </a:r>
            <a:r>
              <a:rPr lang="en-US" altLang="zh-CN" sz="1800" b="1">
                <a:solidFill>
                  <a:srgbClr val="FF0000"/>
                </a:solidFill>
              </a:rPr>
              <a:t>, if one fails to keep learning, he is likely to fall behind and gradually lose contact with the fast-changing world. </a:t>
            </a:r>
            <a:r>
              <a:rPr lang="en-US" altLang="zh-CN" sz="1800">
                <a:solidFill>
                  <a:srgbClr val="FF0000"/>
                </a:solidFill>
              </a:rPr>
              <a:t>Many examples can well illustrate this theme. In the modern society, the elderly tend to find it a great challenge to keep pace with the younger generation. They are often puzzled with novelties, such as online chatting and Apps in mobile phone. If they adopt the philosophy of lifetime learning, they don’t have to seek help form their </a:t>
            </a:r>
            <a:r>
              <a:rPr lang="en-US" altLang="zh-CN" sz="1800" err="1">
                <a:solidFill>
                  <a:srgbClr val="FF0000"/>
                </a:solidFill>
              </a:rPr>
              <a:t>children</a:t>
            </a:r>
            <a:r>
              <a:rPr lang="en-US" altLang="zh-CN" sz="1800" err="1"/>
              <a:t>.</a:t>
            </a:r>
            <a:r>
              <a:rPr lang="en-US" altLang="zh-CN" sz="1800" b="1" err="1">
                <a:solidFill>
                  <a:srgbClr val="FF0000"/>
                </a:solidFill>
              </a:rPr>
              <a:t>(</a:t>
            </a:r>
            <a:r>
              <a:rPr lang="en-US" altLang="zh-CN" sz="1800" b="1" err="1"/>
              <a:t>another</a:t>
            </a:r>
            <a:r>
              <a:rPr lang="en-US" altLang="zh-CN" sz="1800" b="1"/>
              <a:t> case is that ... furthermore),...</a:t>
            </a:r>
            <a:endParaRPr lang="en-US" altLang="zh-CN" sz="1800" b="1"/>
          </a:p>
          <a:p>
            <a:pPr eaLnBrk="1" hangingPunct="1"/>
            <a:r>
              <a:rPr lang="en-US" altLang="zh-CN" sz="1800" b="1"/>
              <a:t>Therefore/ in my opinion, </a:t>
            </a:r>
            <a:r>
              <a:rPr lang="en-US" altLang="zh-CN" sz="1800" b="1">
                <a:solidFill>
                  <a:srgbClr val="FF0000"/>
                </a:solidFill>
              </a:rPr>
              <a:t>it’s never too old to learn in short</a:t>
            </a:r>
            <a:r>
              <a:rPr lang="en-US" altLang="zh-CN" sz="1800" b="1"/>
              <a:t>, whatever you do, please remember the saying. if you understand it, apply it to your study.</a:t>
            </a:r>
            <a:endParaRPr lang="en-US" altLang="zh-CN" sz="1800" b="1"/>
          </a:p>
          <a:p>
            <a:pPr eaLnBrk="1" hangingPunct="1"/>
            <a:endParaRPr lang="zh-CN" alt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8673" name="内容占位符 1"/>
          <p:cNvSpPr>
            <a:spLocks noGrp="1" noRot="1"/>
          </p:cNvSpPr>
          <p:nvPr>
            <p:ph idx="1"/>
          </p:nvPr>
        </p:nvSpPr>
        <p:spPr>
          <a:xfrm>
            <a:off x="301625" y="476250"/>
            <a:ext cx="8540750" cy="2089150"/>
          </a:xfrm>
        </p:spPr>
        <p:txBody>
          <a:bodyPr wrap="square" lIns="91440" tIns="45720" rIns="91440" bIns="45720" anchor="t"/>
          <a:p>
            <a:pPr marL="0" indent="0">
              <a:buNone/>
            </a:pPr>
            <a:r>
              <a:rPr lang="zh-CN" altLang="en-US" dirty="0">
                <a:hlinkClick r:id="rId1"/>
              </a:rPr>
              <a:t>英语四级</a:t>
            </a:r>
            <a:r>
              <a:rPr lang="zh-CN" altLang="en-US" dirty="0"/>
              <a:t>总分</a:t>
            </a:r>
            <a:r>
              <a:rPr lang="en-US" altLang="zh-CN"/>
              <a:t>710</a:t>
            </a:r>
            <a:r>
              <a:rPr lang="zh-CN" altLang="en-US" dirty="0"/>
              <a:t>分，分为作文、听力、阅读、翻译四个题型，作文占比为</a:t>
            </a:r>
            <a:r>
              <a:rPr lang="en-US" altLang="zh-CN"/>
              <a:t>15%</a:t>
            </a:r>
            <a:r>
              <a:rPr lang="zh-CN" altLang="en-US" dirty="0"/>
              <a:t>，</a:t>
            </a:r>
            <a:r>
              <a:rPr lang="en-US" altLang="zh-CN"/>
              <a:t>106.5</a:t>
            </a:r>
            <a:r>
              <a:rPr lang="zh-CN" altLang="en-US" dirty="0"/>
              <a:t>分；听力占比</a:t>
            </a:r>
            <a:r>
              <a:rPr lang="en-US" altLang="zh-CN"/>
              <a:t>35%</a:t>
            </a:r>
            <a:r>
              <a:rPr lang="zh-CN" altLang="en-US" dirty="0"/>
              <a:t>，</a:t>
            </a:r>
            <a:r>
              <a:rPr lang="en-US" altLang="zh-CN"/>
              <a:t>248.5</a:t>
            </a:r>
            <a:r>
              <a:rPr lang="zh-CN" altLang="en-US" dirty="0"/>
              <a:t>分；阅读占比</a:t>
            </a:r>
            <a:r>
              <a:rPr lang="en-US" altLang="zh-CN"/>
              <a:t>35%</a:t>
            </a:r>
            <a:r>
              <a:rPr lang="zh-CN" altLang="en-US" dirty="0"/>
              <a:t>，</a:t>
            </a:r>
            <a:r>
              <a:rPr lang="en-US" altLang="zh-CN"/>
              <a:t>248.5</a:t>
            </a:r>
            <a:r>
              <a:rPr lang="zh-CN" altLang="en-US" dirty="0"/>
              <a:t>分；翻译占比</a:t>
            </a:r>
            <a:r>
              <a:rPr lang="en-US" altLang="zh-CN"/>
              <a:t>15%</a:t>
            </a:r>
            <a:r>
              <a:rPr lang="zh-CN" altLang="en-US" dirty="0"/>
              <a:t>，</a:t>
            </a:r>
            <a:r>
              <a:rPr lang="en-US" altLang="zh-CN"/>
              <a:t>106.5</a:t>
            </a:r>
            <a:r>
              <a:rPr lang="zh-CN" altLang="en-US" dirty="0"/>
              <a:t>分</a:t>
            </a:r>
            <a:endParaRPr lang="zh-CN" altLang="en-US" dirty="0"/>
          </a:p>
        </p:txBody>
      </p:sp>
      <p:pic>
        <p:nvPicPr>
          <p:cNvPr id="28674" name="Picture 49" descr="2016年大学英语四级分值分布情况.png"/>
          <p:cNvPicPr>
            <a:picLocks noChangeAspect="1"/>
          </p:cNvPicPr>
          <p:nvPr/>
        </p:nvPicPr>
        <p:blipFill>
          <a:blip r:embed="rId2"/>
          <a:stretch>
            <a:fillRect/>
          </a:stretch>
        </p:blipFill>
        <p:spPr>
          <a:xfrm>
            <a:off x="827088" y="2565400"/>
            <a:ext cx="7780337" cy="3816350"/>
          </a:xfrm>
          <a:prstGeom prst="rect">
            <a:avLst/>
          </a:prstGeom>
          <a:noFill/>
          <a:ln w="9525">
            <a:noFill/>
          </a:ln>
        </p:spPr>
      </p:pic>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6081" name="内容占位符 2"/>
          <p:cNvSpPr>
            <a:spLocks noGrp="1" noRot="1"/>
          </p:cNvSpPr>
          <p:nvPr>
            <p:ph idx="1"/>
          </p:nvPr>
        </p:nvSpPr>
        <p:spPr>
          <a:xfrm>
            <a:off x="301625" y="936625"/>
            <a:ext cx="8540750" cy="5162550"/>
          </a:xfrm>
        </p:spPr>
        <p:txBody>
          <a:bodyPr wrap="square" lIns="91440" tIns="45720" rIns="91440" bIns="45720" anchor="t"/>
          <a:p>
            <a:pPr eaLnBrk="1" hangingPunct="1"/>
            <a:endParaRPr lang="en-US" altLang="zh-CN" sz="1800" b="1">
              <a:sym typeface="宋体" panose="02010600030101010101" pitchFamily="2" charset="-122"/>
            </a:endParaRPr>
          </a:p>
          <a:p>
            <a:pPr algn="ctr" eaLnBrk="1" hangingPunct="1"/>
            <a:r>
              <a:rPr lang="en-US" altLang="zh-CN" sz="1800" b="1">
                <a:sym typeface="宋体" panose="02010600030101010101" pitchFamily="2" charset="-122"/>
              </a:rPr>
              <a:t>Making the most use of school days</a:t>
            </a:r>
            <a:endParaRPr lang="en-US" altLang="zh-CN" sz="1800" b="1">
              <a:sym typeface="宋体" panose="02010600030101010101" pitchFamily="2" charset="-122"/>
            </a:endParaRPr>
          </a:p>
          <a:p>
            <a:pPr eaLnBrk="1" hangingPunct="1"/>
            <a:r>
              <a:rPr lang="en-US" altLang="zh-CN" sz="1800" b="1">
                <a:sym typeface="宋体" panose="02010600030101010101" pitchFamily="2" charset="-122"/>
              </a:rPr>
              <a:t>the good old </a:t>
            </a:r>
            <a:r>
              <a:rPr lang="en-US" altLang="zh-CN" sz="1800" b="1" err="1">
                <a:sym typeface="宋体" panose="02010600030101010101" pitchFamily="2" charset="-122"/>
              </a:rPr>
              <a:t>proverb(as</a:t>
            </a:r>
            <a:r>
              <a:rPr lang="en-US" altLang="zh-CN" sz="1800" b="1">
                <a:sym typeface="宋体" panose="02010600030101010101" pitchFamily="2" charset="-122"/>
              </a:rPr>
              <a:t> an old saying goes) </a:t>
            </a:r>
            <a:r>
              <a:rPr lang="en-US" altLang="zh-CN" sz="1800" b="1">
                <a:solidFill>
                  <a:srgbClr val="FF0000"/>
                </a:solidFill>
                <a:sym typeface="宋体" panose="02010600030101010101" pitchFamily="2" charset="-122"/>
              </a:rPr>
              <a:t>A speck of time is more precious than an </a:t>
            </a:r>
            <a:r>
              <a:rPr lang="en-US" altLang="zh-CN" sz="1800" b="1" err="1">
                <a:solidFill>
                  <a:srgbClr val="FF0000"/>
                </a:solidFill>
                <a:sym typeface="宋体" panose="02010600030101010101" pitchFamily="2" charset="-122"/>
              </a:rPr>
              <a:t>ounce</a:t>
            </a:r>
            <a:r>
              <a:rPr lang="en-US" altLang="zh-CN" sz="1800" b="1">
                <a:solidFill>
                  <a:srgbClr val="FF0000"/>
                </a:solidFill>
                <a:sym typeface="宋体" panose="02010600030101010101" pitchFamily="2" charset="-122"/>
              </a:rPr>
              <a:t> of gold</a:t>
            </a:r>
            <a:r>
              <a:rPr lang="en-US" altLang="zh-CN" sz="1800" b="1">
                <a:sym typeface="宋体" panose="02010600030101010101" pitchFamily="2" charset="-122"/>
              </a:rPr>
              <a:t> reminds us that</a:t>
            </a:r>
            <a:r>
              <a:rPr lang="en-US" altLang="zh-CN" sz="1800" b="1">
                <a:solidFill>
                  <a:srgbClr val="FF0000"/>
                </a:solidFill>
                <a:sym typeface="宋体" panose="02010600030101010101" pitchFamily="2" charset="-122"/>
              </a:rPr>
              <a:t> life is too short and  time is too precious </a:t>
            </a:r>
            <a:r>
              <a:rPr lang="en-US" altLang="zh-CN" sz="1800" b="1">
                <a:sym typeface="宋体" panose="02010600030101010101" pitchFamily="2" charset="-122"/>
              </a:rPr>
              <a:t>indeed, we can learn many things from it</a:t>
            </a:r>
            <a:endParaRPr lang="en-US" altLang="zh-CN" sz="1800" b="1"/>
          </a:p>
          <a:p>
            <a:pPr eaLnBrk="1" hangingPunct="1"/>
            <a:r>
              <a:rPr lang="en-US" altLang="zh-CN" sz="1800" b="1">
                <a:sym typeface="宋体" panose="02010600030101010101" pitchFamily="2" charset="-122"/>
              </a:rPr>
              <a:t>first of all,</a:t>
            </a:r>
            <a:r>
              <a:rPr lang="en-US" altLang="zh-CN" sz="1800" b="1">
                <a:solidFill>
                  <a:srgbClr val="FF0000"/>
                </a:solidFill>
                <a:sym typeface="宋体" panose="02010600030101010101" pitchFamily="2" charset="-122"/>
              </a:rPr>
              <a:t> time is limited for all us. Thanks to present better medical care and living standard, the average age that people can live has been older, but still no over 70 in most areas</a:t>
            </a:r>
            <a:r>
              <a:rPr lang="en-US" altLang="zh-CN" sz="1800" b="1">
                <a:sym typeface="宋体" panose="02010600030101010101" pitchFamily="2" charset="-122"/>
              </a:rPr>
              <a:t>. Secondly, </a:t>
            </a:r>
            <a:r>
              <a:rPr lang="en-US" altLang="zh-CN" sz="1800" b="1">
                <a:solidFill>
                  <a:srgbClr val="FF0000"/>
                </a:solidFill>
                <a:sym typeface="宋体" panose="02010600030101010101" pitchFamily="2" charset="-122"/>
              </a:rPr>
              <a:t>school days, the best time in our life, is even shorter. although we should spend 16 years or more finishing our  study from primary school to university, it is still too short compared with the whole life. (</a:t>
            </a:r>
            <a:r>
              <a:rPr lang="en-US" altLang="zh-CN" sz="1800" b="1">
                <a:sym typeface="宋体" panose="02010600030101010101" pitchFamily="2" charset="-122"/>
              </a:rPr>
              <a:t>another case is that ... furthermore),...</a:t>
            </a:r>
            <a:endParaRPr lang="en-US" altLang="zh-CN" sz="1800" b="1"/>
          </a:p>
          <a:p>
            <a:pPr eaLnBrk="1" hangingPunct="1"/>
            <a:r>
              <a:rPr lang="en-US" altLang="zh-CN" sz="1800" b="1">
                <a:sym typeface="宋体" panose="02010600030101010101" pitchFamily="2" charset="-122"/>
              </a:rPr>
              <a:t>Therefore/ in my opinion, </a:t>
            </a:r>
            <a:r>
              <a:rPr lang="en-US" altLang="zh-CN" sz="1800" b="1">
                <a:solidFill>
                  <a:srgbClr val="FF0000"/>
                </a:solidFill>
                <a:sym typeface="宋体" panose="02010600030101010101" pitchFamily="2" charset="-122"/>
              </a:rPr>
              <a:t>we must make the most use of our school days  as it decides what we are and what we are going to be.</a:t>
            </a:r>
            <a:r>
              <a:rPr lang="en-US" altLang="zh-CN" sz="1800" b="1">
                <a:sym typeface="宋体" panose="02010600030101010101" pitchFamily="2" charset="-122"/>
              </a:rPr>
              <a:t> in short, whatever you do, please remember the saying </a:t>
            </a:r>
            <a:r>
              <a:rPr lang="en-US" altLang="zh-CN" sz="1800" b="1">
                <a:solidFill>
                  <a:srgbClr val="FF0000"/>
                </a:solidFill>
                <a:sym typeface="宋体" panose="02010600030101010101" pitchFamily="2" charset="-122"/>
              </a:rPr>
              <a:t>A speck of time is more precious than an </a:t>
            </a:r>
            <a:r>
              <a:rPr lang="en-US" altLang="zh-CN" sz="1800" b="1" err="1">
                <a:solidFill>
                  <a:srgbClr val="FF0000"/>
                </a:solidFill>
                <a:sym typeface="宋体" panose="02010600030101010101" pitchFamily="2" charset="-122"/>
              </a:rPr>
              <a:t>ownce</a:t>
            </a:r>
            <a:r>
              <a:rPr lang="en-US" altLang="zh-CN" sz="1800" b="1">
                <a:solidFill>
                  <a:srgbClr val="FF0000"/>
                </a:solidFill>
                <a:sym typeface="宋体" panose="02010600030101010101" pitchFamily="2" charset="-122"/>
              </a:rPr>
              <a:t> of gold. </a:t>
            </a:r>
            <a:r>
              <a:rPr lang="en-US" altLang="zh-CN" sz="1800" b="1">
                <a:sym typeface="宋体" panose="02010600030101010101" pitchFamily="2" charset="-122"/>
              </a:rPr>
              <a:t>if you understand it, apply it to your study.</a:t>
            </a:r>
            <a:endParaRPr lang="zh-CN" altLang="en-US" sz="1800"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7105" name="标题 1"/>
          <p:cNvSpPr>
            <a:spLocks noGrp="1" noRot="1"/>
          </p:cNvSpPr>
          <p:nvPr>
            <p:ph type="title"/>
          </p:nvPr>
        </p:nvSpPr>
        <p:spPr>
          <a:xfrm>
            <a:off x="158750" y="300038"/>
            <a:ext cx="8540750" cy="1143000"/>
          </a:xfrm>
        </p:spPr>
        <p:txBody>
          <a:bodyPr wrap="square" lIns="91440" tIns="45720" rIns="91440" bIns="45720" anchor="ctr"/>
          <a:p>
            <a:pPr eaLnBrk="1" hangingPunct="1"/>
            <a:r>
              <a:rPr lang="en-US" altLang="zh-CN"/>
              <a:t>2.</a:t>
            </a:r>
            <a:r>
              <a:rPr lang="zh-CN" altLang="zh-CN" dirty="0"/>
              <a:t>社会现象类</a:t>
            </a:r>
            <a:r>
              <a:rPr lang="en-US" altLang="zh-CN"/>
              <a:t>(2015.6-1,-2,-3)</a:t>
            </a:r>
            <a:endParaRPr lang="en-US" altLang="zh-CN"/>
          </a:p>
        </p:txBody>
      </p:sp>
      <p:sp>
        <p:nvSpPr>
          <p:cNvPr id="47106" name="内容占位符 2"/>
          <p:cNvSpPr>
            <a:spLocks noGrp="1" noRot="1"/>
          </p:cNvSpPr>
          <p:nvPr>
            <p:ph idx="1"/>
          </p:nvPr>
        </p:nvSpPr>
        <p:spPr>
          <a:xfrm>
            <a:off x="301625" y="1285875"/>
            <a:ext cx="8540750" cy="4476750"/>
          </a:xfrm>
        </p:spPr>
        <p:txBody>
          <a:bodyPr wrap="square" lIns="91440" tIns="45720" rIns="91440" bIns="45720" anchor="t"/>
          <a:p>
            <a:pPr eaLnBrk="1" hangingPunct="1"/>
            <a:r>
              <a:rPr lang="en-US" altLang="zh-CN" sz="2400" b="1"/>
              <a:t>Nowadays many people prefer ...</a:t>
            </a:r>
            <a:r>
              <a:rPr lang="en-US" altLang="zh-CN" sz="2400" b="1">
                <a:solidFill>
                  <a:srgbClr val="FF0000"/>
                </a:solidFill>
              </a:rPr>
              <a:t> </a:t>
            </a:r>
            <a:r>
              <a:rPr lang="en-US" altLang="zh-CN" sz="2400" b="1"/>
              <a:t>because it has a significant role in our daily life. Generally, its advantages can be seen as follows. First, </a:t>
            </a:r>
            <a:r>
              <a:rPr lang="en-US" altLang="zh-CN" sz="2400" b="1">
                <a:solidFill>
                  <a:srgbClr val="FF0000"/>
                </a:solidFill>
              </a:rPr>
              <a:t>..., </a:t>
            </a:r>
            <a:r>
              <a:rPr lang="en-US" altLang="zh-CN" sz="2400" b="1"/>
              <a:t>Besides, </a:t>
            </a:r>
            <a:r>
              <a:rPr lang="en-US" altLang="zh-CN" sz="2400" b="1">
                <a:solidFill>
                  <a:srgbClr val="FF0000"/>
                </a:solidFill>
              </a:rPr>
              <a:t>,,,</a:t>
            </a:r>
            <a:endParaRPr lang="en-US" altLang="zh-CN" sz="2400" b="1">
              <a:solidFill>
                <a:srgbClr val="FF0000"/>
              </a:solidFill>
            </a:endParaRPr>
          </a:p>
          <a:p>
            <a:pPr eaLnBrk="1" hangingPunct="1"/>
            <a:r>
              <a:rPr lang="en-US" altLang="zh-CN" sz="2400" b="1"/>
              <a:t>But every coin has two sides. The negative aspects are also apparent. One of the important disadvantages is that </a:t>
            </a:r>
            <a:r>
              <a:rPr lang="en-US" altLang="zh-CN" sz="2400" b="1">
                <a:solidFill>
                  <a:srgbClr val="FF0000"/>
                </a:solidFill>
              </a:rPr>
              <a:t>...</a:t>
            </a:r>
            <a:r>
              <a:rPr lang="en-US" altLang="zh-CN" sz="2400" b="1"/>
              <a:t>To make matters worse, </a:t>
            </a:r>
            <a:r>
              <a:rPr lang="en-US" altLang="zh-CN" sz="2400" b="1">
                <a:solidFill>
                  <a:srgbClr val="FF0000"/>
                </a:solidFill>
              </a:rPr>
              <a:t>...</a:t>
            </a:r>
            <a:endParaRPr lang="en-US" altLang="zh-CN" sz="2400" b="1">
              <a:solidFill>
                <a:srgbClr val="FF0000"/>
              </a:solidFill>
            </a:endParaRPr>
          </a:p>
          <a:p>
            <a:pPr eaLnBrk="1" hangingPunct="1"/>
            <a:r>
              <a:rPr lang="en-US" altLang="zh-CN" sz="2400" b="1"/>
              <a:t>From the comparison between these positive and negative effects of online chatting, we should take it reasonably and do it according to the circumstances we are in. only by this way </a:t>
            </a:r>
            <a:r>
              <a:rPr lang="en-US" altLang="zh-CN" sz="2400" b="1">
                <a:solidFill>
                  <a:srgbClr val="FF0000"/>
                </a:solidFill>
              </a:rPr>
              <a:t>...</a:t>
            </a:r>
            <a:endParaRPr lang="en-US" altLang="zh-CN" sz="2400" b="1">
              <a:solidFill>
                <a:srgbClr val="FF0000"/>
              </a:solidFill>
            </a:endParaRPr>
          </a:p>
          <a:p>
            <a:pPr eaLnBrk="1" hangingPunct="1"/>
            <a:r>
              <a:rPr lang="en-US" altLang="zh-CN" sz="2400" b="1"/>
              <a:t>(Through the above analysis, I believe that the positive aspects overweigh the negative ones. Therefore, I would like…)</a:t>
            </a:r>
            <a:endParaRPr lang="zh-CN" altLang="en-US" sz="2400" b="1" dirty="0"/>
          </a:p>
          <a:p>
            <a:pPr eaLnBrk="1" hangingPunct="1"/>
            <a:endParaRPr lang="zh-CN" altLang="en-US"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8129" name="内容占位符 2"/>
          <p:cNvSpPr>
            <a:spLocks noGrp="1" noRot="1"/>
          </p:cNvSpPr>
          <p:nvPr>
            <p:ph idx="1"/>
          </p:nvPr>
        </p:nvSpPr>
        <p:spPr>
          <a:xfrm>
            <a:off x="301625" y="333375"/>
            <a:ext cx="8540750" cy="5765800"/>
          </a:xfrm>
        </p:spPr>
        <p:txBody>
          <a:bodyPr wrap="square" lIns="91440" tIns="45720" rIns="91440" bIns="45720" anchor="t"/>
          <a:p>
            <a:pPr eaLnBrk="1" hangingPunct="1"/>
            <a:r>
              <a:rPr lang="en-US" altLang="zh-CN" sz="2000" b="1"/>
              <a:t>This modern life</a:t>
            </a:r>
            <a:endParaRPr lang="en-US" altLang="zh-CN" sz="2000" b="1"/>
          </a:p>
          <a:p>
            <a:pPr eaLnBrk="1" hangingPunct="1"/>
            <a:r>
              <a:rPr lang="en-US" altLang="zh-CN" sz="2000" b="1"/>
              <a:t>Nowadays many people prefer to spend much more time with computers. because it has a significant role in our daily life. Generally, its advantages can be seen as follows. </a:t>
            </a:r>
            <a:r>
              <a:rPr lang="en-US" altLang="zh-CN" sz="2000" b="1">
                <a:solidFill>
                  <a:srgbClr val="FF0000"/>
                </a:solidFill>
              </a:rPr>
              <a:t>The computer may bring us a lot of benefits, such as easy access to information, instant communication with friends or clients, convenient online shopping and fascinating video games etc. </a:t>
            </a:r>
            <a:r>
              <a:rPr lang="en-US" altLang="zh-CN" sz="2000" b="1"/>
              <a:t>First, </a:t>
            </a:r>
            <a:r>
              <a:rPr lang="en-US" altLang="zh-CN" sz="2000" b="1">
                <a:solidFill>
                  <a:srgbClr val="FF0000"/>
                </a:solidFill>
              </a:rPr>
              <a:t>..., </a:t>
            </a:r>
            <a:r>
              <a:rPr lang="en-US" altLang="zh-CN" sz="2000" b="1"/>
              <a:t>Besides, </a:t>
            </a:r>
            <a:r>
              <a:rPr lang="en-US" altLang="zh-CN" sz="2000" b="1">
                <a:solidFill>
                  <a:srgbClr val="FF0000"/>
                </a:solidFill>
              </a:rPr>
              <a:t>,,,</a:t>
            </a:r>
            <a:endParaRPr lang="en-US" altLang="zh-CN" sz="2000" b="1">
              <a:solidFill>
                <a:srgbClr val="FF0000"/>
              </a:solidFill>
            </a:endParaRPr>
          </a:p>
          <a:p>
            <a:pPr eaLnBrk="1" hangingPunct="1"/>
            <a:r>
              <a:rPr lang="en-US" altLang="zh-CN" sz="2000" b="1"/>
              <a:t>But every coin has two sides. The negative aspects are also apparent. One of the important disadvantages is that </a:t>
            </a:r>
            <a:r>
              <a:rPr lang="en-US" altLang="zh-CN" sz="2000" b="1">
                <a:solidFill>
                  <a:srgbClr val="FF0000"/>
                </a:solidFill>
              </a:rPr>
              <a:t>a person addicted to the computer is vulnerable/weak, since long sedentary work make him physically weak, which may lead to many diseases. </a:t>
            </a:r>
            <a:r>
              <a:rPr lang="en-US" altLang="zh-CN" sz="2000" b="1"/>
              <a:t>To make matters worse, </a:t>
            </a:r>
            <a:r>
              <a:rPr lang="en-US" altLang="zh-CN" sz="2000" b="1">
                <a:solidFill>
                  <a:srgbClr val="FF0000"/>
                </a:solidFill>
              </a:rPr>
              <a:t>long indulgence in the virtual world means little or no time for face-to face interaction with people in the real world.</a:t>
            </a:r>
            <a:endParaRPr lang="en-US" altLang="zh-CN" sz="2000" b="1">
              <a:solidFill>
                <a:srgbClr val="FF0000"/>
              </a:solidFill>
            </a:endParaRPr>
          </a:p>
          <a:p>
            <a:pPr eaLnBrk="1" hangingPunct="1"/>
            <a:r>
              <a:rPr lang="en-US" altLang="zh-CN" sz="2000" b="1"/>
              <a:t>From the comparison between these positive and negative effects of online chatting, we should take it reasonably and do it according to the circumstances we are in. only by this way </a:t>
            </a:r>
            <a:r>
              <a:rPr lang="en-US" altLang="zh-CN" sz="2000" b="1">
                <a:solidFill>
                  <a:srgbClr val="FF0000"/>
                </a:solidFill>
              </a:rPr>
              <a:t>can we make proper use of the computer instead of overusing it.</a:t>
            </a:r>
            <a:endParaRPr lang="en-US" altLang="zh-CN" sz="2000" b="1">
              <a:solidFill>
                <a:srgbClr val="FF0000"/>
              </a:solidFill>
            </a:endParaRPr>
          </a:p>
          <a:p>
            <a:pPr eaLnBrk="1" hangingPunct="1"/>
            <a:endParaRPr lang="zh-CN" altLang="en-US"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9153" name="标题 1"/>
          <p:cNvSpPr>
            <a:spLocks noGrp="1" noRot="1"/>
          </p:cNvSpPr>
          <p:nvPr>
            <p:ph type="title"/>
          </p:nvPr>
        </p:nvSpPr>
        <p:spPr>
          <a:xfrm>
            <a:off x="158750" y="300038"/>
            <a:ext cx="8540750" cy="1143000"/>
          </a:xfrm>
        </p:spPr>
        <p:txBody>
          <a:bodyPr wrap="square" lIns="91440" tIns="45720" rIns="91440" bIns="45720" anchor="ctr"/>
          <a:p>
            <a:pPr eaLnBrk="1" hangingPunct="1"/>
            <a:r>
              <a:rPr lang="en-US" altLang="zh-CN"/>
              <a:t>2.</a:t>
            </a:r>
            <a:r>
              <a:rPr lang="zh-CN" altLang="zh-CN" dirty="0"/>
              <a:t>社会现象类例文</a:t>
            </a:r>
            <a:endParaRPr lang="en-US" altLang="zh-CN"/>
          </a:p>
        </p:txBody>
      </p:sp>
      <p:sp>
        <p:nvSpPr>
          <p:cNvPr id="49154" name="内容占位符 2"/>
          <p:cNvSpPr>
            <a:spLocks noGrp="1" noRot="1"/>
          </p:cNvSpPr>
          <p:nvPr>
            <p:ph idx="1"/>
          </p:nvPr>
        </p:nvSpPr>
        <p:spPr>
          <a:xfrm>
            <a:off x="301625" y="1622425"/>
            <a:ext cx="8540750" cy="4476750"/>
          </a:xfrm>
        </p:spPr>
        <p:txBody>
          <a:bodyPr wrap="square" lIns="91440" tIns="45720" rIns="91440" bIns="45720" anchor="t"/>
          <a:p>
            <a:pPr eaLnBrk="1" hangingPunct="1"/>
            <a:r>
              <a:rPr lang="en-US" altLang="zh-CN" sz="1600" b="1">
                <a:sym typeface="宋体" panose="02010600030101010101" pitchFamily="2" charset="-122"/>
              </a:rPr>
              <a:t>Nowadays many people prefer </a:t>
            </a:r>
            <a:r>
              <a:rPr lang="en-US" altLang="zh-CN" sz="1600" b="1">
                <a:solidFill>
                  <a:srgbClr val="FF0000"/>
                </a:solidFill>
                <a:sym typeface="宋体" panose="02010600030101010101" pitchFamily="2" charset="-122"/>
              </a:rPr>
              <a:t>to chat online, especially the youngsters, </a:t>
            </a:r>
            <a:r>
              <a:rPr lang="en-US" altLang="zh-CN" sz="1600" b="1">
                <a:sym typeface="宋体" panose="02010600030101010101" pitchFamily="2" charset="-122"/>
              </a:rPr>
              <a:t>because it has a significant role in our daily life. Generally, its advantages can be seen as follows. First, </a:t>
            </a:r>
            <a:r>
              <a:rPr lang="en-US" altLang="zh-CN" sz="1600" b="1">
                <a:solidFill>
                  <a:srgbClr val="FF0000"/>
                </a:solidFill>
                <a:sym typeface="宋体" panose="02010600030101010101" pitchFamily="2" charset="-122"/>
              </a:rPr>
              <a:t>they can make friends, exchange information and air their views freely through it</a:t>
            </a:r>
            <a:r>
              <a:rPr lang="en-US" altLang="zh-CN" sz="1600" b="1">
                <a:sym typeface="宋体" panose="02010600030101010101" pitchFamily="2" charset="-122"/>
              </a:rPr>
              <a:t>. Besides, </a:t>
            </a:r>
            <a:r>
              <a:rPr lang="en-US" altLang="zh-CN" sz="1600" b="1">
                <a:solidFill>
                  <a:srgbClr val="FF0000"/>
                </a:solidFill>
                <a:sym typeface="宋体" panose="02010600030101010101" pitchFamily="2" charset="-122"/>
              </a:rPr>
              <a:t>some students even think they can practice their oral English by chatting with foreigners.</a:t>
            </a:r>
            <a:endParaRPr lang="en-US" altLang="zh-CN" sz="1600" b="1">
              <a:solidFill>
                <a:srgbClr val="FF0000"/>
              </a:solidFill>
            </a:endParaRPr>
          </a:p>
          <a:p>
            <a:pPr eaLnBrk="1" hangingPunct="1"/>
            <a:r>
              <a:rPr lang="en-US" altLang="zh-CN" sz="1600" b="1">
                <a:sym typeface="宋体" panose="02010600030101010101" pitchFamily="2" charset="-122"/>
              </a:rPr>
              <a:t>But every coin has two sides. The negative aspects are also apparent. One of the important disadvantages is that </a:t>
            </a:r>
            <a:r>
              <a:rPr lang="en-US" altLang="zh-CN" sz="1600" b="1">
                <a:solidFill>
                  <a:srgbClr val="FF0000"/>
                </a:solidFill>
                <a:sym typeface="宋体" panose="02010600030101010101" pitchFamily="2" charset="-122"/>
              </a:rPr>
              <a:t>it’s a waste of time, especially for students. Spending too much time chatting online will make them addicted to it and affect their study.</a:t>
            </a:r>
            <a:r>
              <a:rPr lang="en-US" altLang="zh-CN" sz="1600" b="1">
                <a:sym typeface="宋体" panose="02010600030101010101" pitchFamily="2" charset="-122"/>
              </a:rPr>
              <a:t> To make matters worse, </a:t>
            </a:r>
            <a:r>
              <a:rPr lang="en-US" altLang="zh-CN" sz="1600" b="1">
                <a:solidFill>
                  <a:srgbClr val="FF0000"/>
                </a:solidFill>
                <a:sym typeface="宋体" panose="02010600030101010101" pitchFamily="2" charset="-122"/>
              </a:rPr>
              <a:t>some unhealthy information may corrupt young Internet users.</a:t>
            </a:r>
            <a:endParaRPr lang="en-US" altLang="zh-CN" sz="1600" b="1">
              <a:solidFill>
                <a:srgbClr val="FF0000"/>
              </a:solidFill>
            </a:endParaRPr>
          </a:p>
          <a:p>
            <a:pPr eaLnBrk="1" hangingPunct="1"/>
            <a:r>
              <a:rPr lang="en-US" altLang="zh-CN" sz="1600" b="1">
                <a:sym typeface="宋体" panose="02010600030101010101" pitchFamily="2" charset="-122"/>
              </a:rPr>
              <a:t>From the comparison between these positive and negative effects of online chatting, we should take it reasonably and do it according to the circumstances we are in. only by this way </a:t>
            </a:r>
            <a:r>
              <a:rPr lang="en-US" altLang="zh-CN" sz="1600" b="1">
                <a:solidFill>
                  <a:srgbClr val="FF0000"/>
                </a:solidFill>
                <a:sym typeface="宋体" panose="02010600030101010101" pitchFamily="2" charset="-122"/>
              </a:rPr>
              <a:t>can we reduce the negative effects to the minimum and make online chatting our valuable assistance.</a:t>
            </a:r>
            <a:endParaRPr lang="en-US" altLang="zh-CN" sz="1600" b="1">
              <a:solidFill>
                <a:srgbClr val="FF0000"/>
              </a:solidFill>
            </a:endParaRPr>
          </a:p>
          <a:p>
            <a:pPr eaLnBrk="1" hangingPunct="1"/>
            <a:r>
              <a:rPr lang="en-US" altLang="zh-CN" sz="1600" b="1">
                <a:sym typeface="宋体" panose="02010600030101010101" pitchFamily="2" charset="-122"/>
              </a:rPr>
              <a:t>(Through the above analysis, I believe that the positive aspects overweigh the negative ones. Therefore, I would like…)</a:t>
            </a:r>
            <a:endParaRPr lang="zh-CN" altLang="en-US" sz="1600" b="1" dirty="0"/>
          </a:p>
          <a:p>
            <a:pPr eaLnBrk="1" hangingPunct="1"/>
            <a:endParaRPr lang="zh-CN" altLang="en-US"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50177" name="标题 1"/>
          <p:cNvSpPr>
            <a:spLocks noGrp="1" noRot="1"/>
          </p:cNvSpPr>
          <p:nvPr>
            <p:ph type="title"/>
          </p:nvPr>
        </p:nvSpPr>
        <p:spPr/>
        <p:txBody>
          <a:bodyPr wrap="square" lIns="91440" tIns="45720" rIns="91440" bIns="45720" anchor="ctr"/>
          <a:p>
            <a:pPr eaLnBrk="1" hangingPunct="1"/>
            <a:r>
              <a:rPr lang="en-US" altLang="zh-CN"/>
              <a:t>3.</a:t>
            </a:r>
            <a:r>
              <a:rPr lang="zh-CN" altLang="en-US" dirty="0"/>
              <a:t>解决方法类</a:t>
            </a:r>
            <a:endParaRPr lang="zh-CN" altLang="en-US" dirty="0"/>
          </a:p>
        </p:txBody>
      </p:sp>
      <p:sp>
        <p:nvSpPr>
          <p:cNvPr id="50178" name="内容占位符 2"/>
          <p:cNvSpPr>
            <a:spLocks noGrp="1" noRot="1"/>
          </p:cNvSpPr>
          <p:nvPr>
            <p:ph idx="1"/>
          </p:nvPr>
        </p:nvSpPr>
        <p:spPr/>
        <p:txBody>
          <a:bodyPr wrap="square" lIns="91440" tIns="45720" rIns="91440" bIns="45720" anchor="t"/>
          <a:p>
            <a:pPr eaLnBrk="1" hangingPunct="1"/>
            <a:r>
              <a:rPr lang="en-US" altLang="zh-CN" sz="2800" b="1"/>
              <a:t>In recent days, we have to face </a:t>
            </a:r>
            <a:r>
              <a:rPr lang="zh-CN" altLang="en-US" sz="2800" b="1" dirty="0"/>
              <a:t>。。。</a:t>
            </a:r>
            <a:r>
              <a:rPr lang="en-US" altLang="zh-CN" sz="2800" b="1"/>
              <a:t>,which is becoming more and more serious. First</a:t>
            </a:r>
            <a:r>
              <a:rPr lang="en-US" altLang="zh-CN" sz="2800" b="1">
                <a:solidFill>
                  <a:srgbClr val="FF0000"/>
                </a:solidFill>
              </a:rPr>
              <a:t>, .... </a:t>
            </a:r>
            <a:r>
              <a:rPr lang="en-US" altLang="zh-CN" sz="2800" b="1"/>
              <a:t>Second, (what is worse) </a:t>
            </a:r>
            <a:r>
              <a:rPr lang="en-US" altLang="zh-CN" sz="2800" b="1">
                <a:solidFill>
                  <a:srgbClr val="FF0000"/>
                </a:solidFill>
              </a:rPr>
              <a:t>....</a:t>
            </a:r>
            <a:endParaRPr lang="en-US" altLang="zh-CN" sz="2800" b="1">
              <a:solidFill>
                <a:srgbClr val="FF0000"/>
              </a:solidFill>
            </a:endParaRPr>
          </a:p>
          <a:p>
            <a:pPr eaLnBrk="1" hangingPunct="1"/>
            <a:r>
              <a:rPr lang="en-US" altLang="zh-CN" sz="2800" b="1"/>
              <a:t>Confronted with </a:t>
            </a:r>
            <a:r>
              <a:rPr lang="en-US" altLang="zh-CN" sz="2800" b="1">
                <a:solidFill>
                  <a:srgbClr val="FF0000"/>
                </a:solidFill>
              </a:rPr>
              <a:t>...</a:t>
            </a:r>
            <a:r>
              <a:rPr lang="en-US" altLang="zh-CN" sz="2800" b="1"/>
              <a:t> we should take a series of effective measures to cope with the situation. For one thing</a:t>
            </a:r>
            <a:r>
              <a:rPr lang="en-US" altLang="zh-CN" sz="2800" b="1">
                <a:solidFill>
                  <a:srgbClr val="FF0000"/>
                </a:solidFill>
              </a:rPr>
              <a:t>, ...  </a:t>
            </a:r>
            <a:r>
              <a:rPr lang="en-US" altLang="zh-CN" sz="2800" b="1"/>
              <a:t>for another, </a:t>
            </a:r>
            <a:r>
              <a:rPr lang="en-US" altLang="zh-CN" sz="2800" b="1">
                <a:solidFill>
                  <a:srgbClr val="FF0000"/>
                </a:solidFill>
              </a:rPr>
              <a:t>...</a:t>
            </a:r>
            <a:r>
              <a:rPr lang="en-US" altLang="zh-CN" sz="2800" b="1"/>
              <a:t>.( finally…)</a:t>
            </a:r>
            <a:endParaRPr lang="en-US" altLang="zh-CN" sz="2800" b="1"/>
          </a:p>
          <a:p>
            <a:pPr eaLnBrk="1" hangingPunct="1"/>
            <a:r>
              <a:rPr lang="en-US" altLang="zh-CN" sz="2800" b="1"/>
              <a:t>Personally, I believe that </a:t>
            </a:r>
            <a:r>
              <a:rPr lang="en-US" altLang="zh-CN" sz="2800" b="1">
                <a:solidFill>
                  <a:srgbClr val="FF0000"/>
                </a:solidFill>
              </a:rPr>
              <a:t>...</a:t>
            </a:r>
            <a:r>
              <a:rPr lang="en-US" altLang="zh-CN" sz="2800" b="1"/>
              <a:t>consequently, I’m confident that a bright future is awaiting</a:t>
            </a:r>
            <a:r>
              <a:rPr lang="en-US" altLang="en-US" sz="2800" b="1"/>
              <a:t>...</a:t>
            </a:r>
            <a:endParaRPr lang="en-US" altLang="en-US" sz="280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51201" name="标题 1"/>
          <p:cNvSpPr>
            <a:spLocks noGrp="1" noRot="1"/>
          </p:cNvSpPr>
          <p:nvPr>
            <p:ph type="title"/>
          </p:nvPr>
        </p:nvSpPr>
        <p:spPr/>
        <p:txBody>
          <a:bodyPr wrap="square" lIns="91440" tIns="45720" rIns="91440" bIns="45720" anchor="ctr"/>
          <a:p>
            <a:pPr eaLnBrk="1" hangingPunct="1"/>
            <a:r>
              <a:rPr lang="en-US" altLang="zh-CN"/>
              <a:t>3.</a:t>
            </a:r>
            <a:r>
              <a:rPr lang="zh-CN" altLang="en-US" dirty="0"/>
              <a:t>解决方法类例文</a:t>
            </a:r>
            <a:endParaRPr lang="zh-CN" altLang="en-US" dirty="0"/>
          </a:p>
        </p:txBody>
      </p:sp>
      <p:sp>
        <p:nvSpPr>
          <p:cNvPr id="51202" name="内容占位符 2"/>
          <p:cNvSpPr>
            <a:spLocks noGrp="1" noRot="1"/>
          </p:cNvSpPr>
          <p:nvPr>
            <p:ph idx="1"/>
          </p:nvPr>
        </p:nvSpPr>
        <p:spPr/>
        <p:txBody>
          <a:bodyPr wrap="square" lIns="91440" tIns="45720" rIns="91440" bIns="45720" anchor="t"/>
          <a:p>
            <a:pPr eaLnBrk="1" hangingPunct="1"/>
            <a:r>
              <a:rPr lang="en-US" altLang="zh-CN" sz="1800" b="1">
                <a:sym typeface="宋体" panose="02010600030101010101" pitchFamily="2" charset="-122"/>
              </a:rPr>
              <a:t>In recent days, we have to face </a:t>
            </a:r>
            <a:r>
              <a:rPr lang="en-US" altLang="zh-CN" sz="1800" b="1">
                <a:solidFill>
                  <a:srgbClr val="FF0000"/>
                </a:solidFill>
                <a:sym typeface="宋体" panose="02010600030101010101" pitchFamily="2" charset="-122"/>
              </a:rPr>
              <a:t>the shortage of water resources </a:t>
            </a:r>
            <a:r>
              <a:rPr lang="en-US" altLang="zh-CN" sz="1800" b="1">
                <a:sym typeface="宋体" panose="02010600030101010101" pitchFamily="2" charset="-122"/>
              </a:rPr>
              <a:t>,which is becoming more and more serious. First</a:t>
            </a:r>
            <a:r>
              <a:rPr lang="en-US" altLang="zh-CN" sz="1800" b="1">
                <a:solidFill>
                  <a:srgbClr val="FF0000"/>
                </a:solidFill>
                <a:sym typeface="宋体" panose="02010600030101010101" pitchFamily="2" charset="-122"/>
              </a:rPr>
              <a:t>, although most part of earth is covered with water, the fresh water on the earth is not plentiful. Every year, some parts of our country suffer from drought, and some crops die of lack of water. </a:t>
            </a:r>
            <a:r>
              <a:rPr lang="en-US" altLang="zh-CN" sz="1800" b="1">
                <a:sym typeface="宋体" panose="02010600030101010101" pitchFamily="2" charset="-122"/>
              </a:rPr>
              <a:t>Second, (what is worse) </a:t>
            </a:r>
            <a:r>
              <a:rPr lang="en-US" altLang="zh-CN" sz="1800" b="1">
                <a:solidFill>
                  <a:srgbClr val="FF0000"/>
                </a:solidFill>
                <a:sym typeface="宋体" panose="02010600030101010101" pitchFamily="2" charset="-122"/>
              </a:rPr>
              <a:t>some people waste or even pollute water. Consequently, the usable fresh water become even less.</a:t>
            </a:r>
            <a:endParaRPr lang="en-US" altLang="zh-CN" sz="1800" b="1">
              <a:solidFill>
                <a:srgbClr val="FF0000"/>
              </a:solidFill>
            </a:endParaRPr>
          </a:p>
          <a:p>
            <a:pPr eaLnBrk="1" hangingPunct="1"/>
            <a:r>
              <a:rPr lang="en-US" altLang="zh-CN" sz="1800" b="1">
                <a:sym typeface="宋体" panose="02010600030101010101" pitchFamily="2" charset="-122"/>
              </a:rPr>
              <a:t>Confronted with </a:t>
            </a:r>
            <a:r>
              <a:rPr lang="en-US" altLang="zh-CN" sz="1800" b="1">
                <a:solidFill>
                  <a:srgbClr val="FF0000"/>
                </a:solidFill>
                <a:sym typeface="宋体" panose="02010600030101010101" pitchFamily="2" charset="-122"/>
              </a:rPr>
              <a:t>water shortage</a:t>
            </a:r>
            <a:r>
              <a:rPr lang="en-US" altLang="zh-CN" sz="1800" b="1">
                <a:sym typeface="宋体" panose="02010600030101010101" pitchFamily="2" charset="-122"/>
              </a:rPr>
              <a:t>, we should take a series of effective measures to cope with the situation. For one thing</a:t>
            </a:r>
            <a:r>
              <a:rPr lang="en-US" altLang="zh-CN" sz="1800" b="1">
                <a:solidFill>
                  <a:srgbClr val="FF0000"/>
                </a:solidFill>
                <a:sym typeface="宋体" panose="02010600030101010101" pitchFamily="2" charset="-122"/>
              </a:rPr>
              <a:t>, the government should take some measures to prevent the people from wasting and polluting our precious water.  </a:t>
            </a:r>
            <a:r>
              <a:rPr lang="en-US" altLang="zh-CN" sz="1800" b="1">
                <a:sym typeface="宋体" panose="02010600030101010101" pitchFamily="2" charset="-122"/>
              </a:rPr>
              <a:t>for another, </a:t>
            </a:r>
            <a:r>
              <a:rPr lang="en-US" altLang="zh-CN" sz="1800" b="1">
                <a:solidFill>
                  <a:srgbClr val="FF0000"/>
                </a:solidFill>
                <a:sym typeface="宋体" panose="02010600030101010101" pitchFamily="2" charset="-122"/>
              </a:rPr>
              <a:t>we should also fight against such practice in our daily life</a:t>
            </a:r>
            <a:r>
              <a:rPr lang="en-US" altLang="zh-CN" sz="1800" b="1">
                <a:sym typeface="宋体" panose="02010600030101010101" pitchFamily="2" charset="-122"/>
              </a:rPr>
              <a:t>.( finally…)</a:t>
            </a:r>
            <a:endParaRPr lang="en-US" altLang="zh-CN" sz="1800" b="1"/>
          </a:p>
          <a:p>
            <a:pPr eaLnBrk="1" hangingPunct="1"/>
            <a:r>
              <a:rPr lang="en-US" altLang="zh-CN" sz="1800" b="1">
                <a:sym typeface="宋体" panose="02010600030101010101" pitchFamily="2" charset="-122"/>
              </a:rPr>
              <a:t>Personally, I believe that </a:t>
            </a:r>
            <a:r>
              <a:rPr lang="en-US" altLang="zh-CN" sz="1800" b="1">
                <a:solidFill>
                  <a:srgbClr val="FF0000"/>
                </a:solidFill>
                <a:sym typeface="宋体" panose="02010600030101010101" pitchFamily="2" charset="-122"/>
              </a:rPr>
              <a:t>water is very important to us human beings. </a:t>
            </a:r>
            <a:r>
              <a:rPr lang="en-US" altLang="zh-CN" sz="1800" b="1">
                <a:sym typeface="宋体" panose="02010600030101010101" pitchFamily="2" charset="-122"/>
              </a:rPr>
              <a:t>consequently, I’m confident that a bright future is awaiting </a:t>
            </a:r>
            <a:r>
              <a:rPr lang="en-US" altLang="zh-CN" sz="1800" b="1">
                <a:solidFill>
                  <a:srgbClr val="FF0000"/>
                </a:solidFill>
                <a:sym typeface="宋体" panose="02010600030101010101" pitchFamily="2" charset="-122"/>
              </a:rPr>
              <a:t>us through continuous efforts.</a:t>
            </a:r>
            <a:endParaRPr lang="zh-CN" altLang="en-US" sz="1800"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52225" name="标题 29697"/>
          <p:cNvSpPr>
            <a:spLocks noGrp="1" noRot="1"/>
          </p:cNvSpPr>
          <p:nvPr>
            <p:ph type="title"/>
          </p:nvPr>
        </p:nvSpPr>
        <p:spPr>
          <a:xfrm>
            <a:off x="301625" y="168275"/>
            <a:ext cx="8540750" cy="1143000"/>
          </a:xfrm>
        </p:spPr>
        <p:txBody>
          <a:bodyPr wrap="square" lIns="91440" tIns="45720" rIns="91440" bIns="45720" anchor="ctr"/>
          <a:p>
            <a:pPr eaLnBrk="1" hangingPunct="1"/>
            <a:r>
              <a:rPr lang="en-US" altLang="zh-CN" sz="4000"/>
              <a:t>4.</a:t>
            </a:r>
            <a:r>
              <a:rPr lang="zh-CN" altLang="en-US" sz="4000" dirty="0"/>
              <a:t>对立观点式</a:t>
            </a:r>
            <a:br>
              <a:rPr lang="zh-CN" altLang="en-US" sz="4000" dirty="0"/>
            </a:br>
            <a:endParaRPr lang="zh-CN" altLang="en-US" sz="4000" dirty="0"/>
          </a:p>
        </p:txBody>
      </p:sp>
      <p:sp>
        <p:nvSpPr>
          <p:cNvPr id="52226" name="文本占位符 29698"/>
          <p:cNvSpPr>
            <a:spLocks noGrp="1" noRot="1"/>
          </p:cNvSpPr>
          <p:nvPr>
            <p:ph idx="1"/>
          </p:nvPr>
        </p:nvSpPr>
        <p:spPr>
          <a:xfrm>
            <a:off x="301625" y="858838"/>
            <a:ext cx="8540750" cy="5240337"/>
          </a:xfrm>
        </p:spPr>
        <p:txBody>
          <a:bodyPr wrap="square" lIns="91440" tIns="45720" rIns="91440" bIns="45720" anchor="t"/>
          <a:p>
            <a:pPr eaLnBrk="1" hangingPunct="1">
              <a:lnSpc>
                <a:spcPct val="80000"/>
              </a:lnSpc>
            </a:pPr>
            <a:r>
              <a:rPr lang="zh-CN" altLang="en-US" sz="2400" dirty="0"/>
              <a:t>　</a:t>
            </a:r>
            <a:r>
              <a:rPr lang="zh-CN" altLang="en-US" sz="1600" dirty="0"/>
              <a:t>　</a:t>
            </a:r>
            <a:r>
              <a:rPr lang="en-US" altLang="zh-CN" sz="1600"/>
              <a:t>A.</a:t>
            </a:r>
            <a:r>
              <a:rPr lang="zh-CN" altLang="en-US" sz="1600" dirty="0"/>
              <a:t>有人认为</a:t>
            </a:r>
            <a:r>
              <a:rPr lang="en-US" altLang="zh-CN" sz="1600"/>
              <a:t>X </a:t>
            </a:r>
            <a:r>
              <a:rPr lang="zh-CN" altLang="en-US" sz="1600" dirty="0"/>
              <a:t>是好事，赞成</a:t>
            </a:r>
            <a:r>
              <a:rPr lang="en-US" altLang="zh-CN" sz="1600"/>
              <a:t>X</a:t>
            </a:r>
            <a:r>
              <a:rPr lang="zh-CN" altLang="en-US" sz="1600" dirty="0"/>
              <a:t>， 为什么</a:t>
            </a:r>
            <a:r>
              <a:rPr lang="en-US" altLang="zh-CN" sz="1600"/>
              <a:t>?</a:t>
            </a:r>
            <a:endParaRPr lang="en-US" altLang="zh-CN" sz="1600"/>
          </a:p>
          <a:p>
            <a:pPr eaLnBrk="1" hangingPunct="1">
              <a:lnSpc>
                <a:spcPct val="80000"/>
              </a:lnSpc>
            </a:pPr>
            <a:r>
              <a:rPr lang="zh-CN" altLang="en-US" sz="1600" dirty="0"/>
              <a:t>　　</a:t>
            </a:r>
            <a:r>
              <a:rPr lang="en-US" altLang="zh-CN" sz="1600"/>
              <a:t>B. </a:t>
            </a:r>
            <a:r>
              <a:rPr lang="zh-CN" altLang="en-US" sz="1600" dirty="0"/>
              <a:t>有人认为</a:t>
            </a:r>
            <a:r>
              <a:rPr lang="en-US" altLang="zh-CN" sz="1600"/>
              <a:t>X </a:t>
            </a:r>
            <a:r>
              <a:rPr lang="zh-CN" altLang="en-US" sz="1600" dirty="0"/>
              <a:t>是坏事， 反对</a:t>
            </a:r>
            <a:r>
              <a:rPr lang="en-US" altLang="zh-CN" sz="1600"/>
              <a:t>X</a:t>
            </a:r>
            <a:r>
              <a:rPr lang="zh-CN" altLang="en-US" sz="1600" dirty="0"/>
              <a:t>，为什么</a:t>
            </a:r>
            <a:r>
              <a:rPr lang="en-US" altLang="zh-CN" sz="1600"/>
              <a:t>?</a:t>
            </a:r>
            <a:endParaRPr lang="en-US" altLang="zh-CN" sz="1600"/>
          </a:p>
          <a:p>
            <a:pPr eaLnBrk="1" hangingPunct="1">
              <a:lnSpc>
                <a:spcPct val="80000"/>
              </a:lnSpc>
            </a:pPr>
            <a:r>
              <a:rPr lang="zh-CN" altLang="en-US" sz="1600" dirty="0"/>
              <a:t>　　</a:t>
            </a:r>
            <a:r>
              <a:rPr lang="en-US" altLang="zh-CN" sz="1600"/>
              <a:t>C.</a:t>
            </a:r>
            <a:r>
              <a:rPr lang="zh-CN" altLang="en-US" sz="1600" dirty="0"/>
              <a:t>我的看法。</a:t>
            </a:r>
            <a:endParaRPr lang="zh-CN" altLang="en-US" sz="1600" dirty="0"/>
          </a:p>
          <a:p>
            <a:pPr eaLnBrk="1" hangingPunct="1">
              <a:lnSpc>
                <a:spcPct val="80000"/>
              </a:lnSpc>
            </a:pPr>
            <a:r>
              <a:rPr lang="zh-CN" altLang="en-US" sz="1600" dirty="0"/>
              <a:t>　　</a:t>
            </a:r>
            <a:r>
              <a:rPr lang="en-US" altLang="zh-CN" sz="2400"/>
              <a:t>Different people have different views on....Some people are in favor of the idea of doing X. They point out the fact that </a:t>
            </a:r>
            <a:r>
              <a:rPr lang="zh-CN" altLang="en-US" sz="2400" dirty="0"/>
              <a:t>支持</a:t>
            </a:r>
            <a:r>
              <a:rPr lang="en-US" altLang="zh-CN" sz="2400"/>
              <a:t>X </a:t>
            </a:r>
            <a:r>
              <a:rPr lang="zh-CN" altLang="en-US" sz="2400" dirty="0"/>
              <a:t>的第一个原因。</a:t>
            </a:r>
            <a:r>
              <a:rPr lang="en-US" altLang="zh-CN" sz="2400"/>
              <a:t>They also argue that </a:t>
            </a:r>
            <a:r>
              <a:rPr lang="zh-CN" altLang="en-US" sz="2400" dirty="0"/>
              <a:t>支持</a:t>
            </a:r>
            <a:r>
              <a:rPr lang="en-US" altLang="zh-CN" sz="2400"/>
              <a:t>X </a:t>
            </a:r>
            <a:r>
              <a:rPr lang="zh-CN" altLang="en-US" sz="2400" dirty="0"/>
              <a:t>的另一个原因。</a:t>
            </a:r>
            <a:endParaRPr lang="zh-CN" altLang="en-US" sz="2400" dirty="0"/>
          </a:p>
          <a:p>
            <a:pPr eaLnBrk="1" hangingPunct="1">
              <a:lnSpc>
                <a:spcPct val="80000"/>
              </a:lnSpc>
            </a:pPr>
            <a:r>
              <a:rPr lang="zh-CN" altLang="en-US" sz="2400" dirty="0"/>
              <a:t>　　</a:t>
            </a:r>
            <a:r>
              <a:rPr lang="en-US" altLang="zh-CN" sz="2400"/>
              <a:t>However, other people stand on a different ground. They consider it harmful to do X. They firmly point out that </a:t>
            </a:r>
            <a:r>
              <a:rPr lang="zh-CN" altLang="en-US" sz="2400" dirty="0"/>
              <a:t>反对</a:t>
            </a:r>
            <a:r>
              <a:rPr lang="en-US" altLang="zh-CN" sz="2400"/>
              <a:t>X </a:t>
            </a:r>
            <a:r>
              <a:rPr lang="zh-CN" altLang="en-US" sz="2400" dirty="0"/>
              <a:t>的第一个理由。 </a:t>
            </a:r>
            <a:r>
              <a:rPr lang="en-US" altLang="zh-CN" sz="2400"/>
              <a:t>An example can give the details of this argument: </a:t>
            </a:r>
            <a:r>
              <a:rPr lang="zh-CN" altLang="en-US" sz="2400" dirty="0"/>
              <a:t>一个例子。</a:t>
            </a:r>
            <a:endParaRPr lang="zh-CN" altLang="en-US" sz="2400" dirty="0"/>
          </a:p>
          <a:p>
            <a:pPr eaLnBrk="1" hangingPunct="1">
              <a:lnSpc>
                <a:spcPct val="90000"/>
              </a:lnSpc>
            </a:pPr>
            <a:r>
              <a:rPr lang="zh-CN" altLang="en-US" sz="2400" dirty="0"/>
              <a:t>　　</a:t>
            </a:r>
            <a:r>
              <a:rPr lang="en-US" altLang="zh-CN" sz="2400"/>
              <a:t>There is some truth in both arguments. But I think  ……/ I agree with the opinion that ...For one thing, I firmly believe that ....For another, ....</a:t>
            </a:r>
            <a:r>
              <a:rPr lang="zh-CN" altLang="en-US" sz="2400" dirty="0"/>
              <a:t>　　</a:t>
            </a:r>
            <a:endParaRPr lang="zh-CN" altLang="en-US" sz="2400" dirty="0"/>
          </a:p>
          <a:p>
            <a:pPr eaLnBrk="1" hangingPunct="1">
              <a:lnSpc>
                <a:spcPct val="90000"/>
              </a:lnSpc>
            </a:pPr>
            <a:r>
              <a:rPr lang="zh-CN" altLang="en-US" sz="2400" dirty="0"/>
              <a:t>       </a:t>
            </a:r>
            <a:r>
              <a:rPr lang="en-US" altLang="zh-CN" sz="2400"/>
              <a:t>Taking all these factors into consideration, we may safely come to the conclusion that ...Only if ...can we...,just as the saying goes,....</a:t>
            </a:r>
            <a:endParaRPr lang="en-US" altLang="zh-CN" sz="2400"/>
          </a:p>
          <a:p>
            <a:pPr eaLnBrk="1" hangingPunct="1">
              <a:lnSpc>
                <a:spcPct val="80000"/>
              </a:lnSpc>
            </a:pPr>
            <a:endParaRPr lang="en-US" altLang="zh-CN" sz="200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53249" name="标题 30721"/>
          <p:cNvSpPr>
            <a:spLocks noGrp="1" noRot="1"/>
          </p:cNvSpPr>
          <p:nvPr>
            <p:ph type="title"/>
          </p:nvPr>
        </p:nvSpPr>
        <p:spPr/>
        <p:txBody>
          <a:bodyPr wrap="square" lIns="91440" tIns="45720" rIns="91440" bIns="45720" anchor="ctr"/>
          <a:p>
            <a:pPr eaLnBrk="1" hangingPunct="1"/>
            <a:r>
              <a:rPr lang="en-US" altLang="zh-CN" sz="4000"/>
              <a:t>5.</a:t>
            </a:r>
            <a:r>
              <a:rPr lang="zh-CN" altLang="en-US" sz="4000" dirty="0"/>
              <a:t>说明原因型</a:t>
            </a:r>
            <a:br>
              <a:rPr lang="zh-CN" altLang="en-US" sz="4000" dirty="0"/>
            </a:br>
            <a:endParaRPr lang="zh-CN" altLang="en-US" sz="4000" dirty="0"/>
          </a:p>
        </p:txBody>
      </p:sp>
      <p:sp>
        <p:nvSpPr>
          <p:cNvPr id="53250" name="文本占位符 30722"/>
          <p:cNvSpPr>
            <a:spLocks noGrp="1" noRot="1"/>
          </p:cNvSpPr>
          <p:nvPr>
            <p:ph idx="1"/>
          </p:nvPr>
        </p:nvSpPr>
        <p:spPr>
          <a:xfrm>
            <a:off x="301625" y="1258888"/>
            <a:ext cx="8540750" cy="4840287"/>
          </a:xfrm>
        </p:spPr>
        <p:txBody>
          <a:bodyPr wrap="square" lIns="91440" tIns="45720" rIns="91440" bIns="45720" anchor="t"/>
          <a:p>
            <a:pPr eaLnBrk="1" hangingPunct="1">
              <a:lnSpc>
                <a:spcPct val="80000"/>
              </a:lnSpc>
            </a:pPr>
            <a:r>
              <a:rPr lang="zh-CN" altLang="en-US" sz="2800" dirty="0"/>
              <a:t>　　</a:t>
            </a:r>
            <a:r>
              <a:rPr lang="en-US" altLang="zh-CN" sz="2800"/>
              <a:t>Nowadays ,there are more and more XX in some big cities . It is estimated that ( 1 ).</a:t>
            </a:r>
            <a:endParaRPr lang="en-US" altLang="zh-CN" sz="2800"/>
          </a:p>
          <a:p>
            <a:pPr eaLnBrk="1" hangingPunct="1">
              <a:lnSpc>
                <a:spcPct val="80000"/>
              </a:lnSpc>
            </a:pPr>
            <a:r>
              <a:rPr lang="zh-CN" altLang="en-US" sz="2800" dirty="0"/>
              <a:t>　　</a:t>
            </a:r>
            <a:r>
              <a:rPr lang="en-US" altLang="zh-CN" sz="2800"/>
              <a:t>Why have there been so many XX ? Maybe the reasons can be listed as follows.</a:t>
            </a:r>
            <a:endParaRPr lang="en-US" altLang="zh-CN" sz="2800"/>
          </a:p>
          <a:p>
            <a:pPr eaLnBrk="1" hangingPunct="1">
              <a:lnSpc>
                <a:spcPct val="80000"/>
              </a:lnSpc>
            </a:pPr>
            <a:r>
              <a:rPr lang="zh-CN" altLang="en-US" sz="2800" dirty="0"/>
              <a:t>　　</a:t>
            </a:r>
            <a:r>
              <a:rPr lang="en-US" altLang="zh-CN" sz="2800"/>
              <a:t>The first one is that ( 2 ) .Besides,( 3 ) . The third reason is ( 4 ).</a:t>
            </a:r>
            <a:endParaRPr lang="en-US" altLang="zh-CN" sz="2800"/>
          </a:p>
          <a:p>
            <a:pPr eaLnBrk="1" hangingPunct="1">
              <a:lnSpc>
                <a:spcPct val="80000"/>
              </a:lnSpc>
            </a:pPr>
            <a:r>
              <a:rPr lang="zh-CN" altLang="en-US" sz="2800" dirty="0"/>
              <a:t>　　</a:t>
            </a:r>
            <a:r>
              <a:rPr lang="en-US" altLang="zh-CN" sz="2800"/>
              <a:t>To sum up ,the main cause of XX is due to ( 5 ) .</a:t>
            </a:r>
            <a:endParaRPr lang="en-US" altLang="zh-CN" sz="2800"/>
          </a:p>
          <a:p>
            <a:pPr eaLnBrk="1" hangingPunct="1">
              <a:lnSpc>
                <a:spcPct val="80000"/>
              </a:lnSpc>
            </a:pPr>
            <a:r>
              <a:rPr lang="zh-CN" altLang="en-US" sz="2800" dirty="0"/>
              <a:t>　　</a:t>
            </a:r>
            <a:r>
              <a:rPr lang="en-US" altLang="zh-CN" sz="2800"/>
              <a:t>It is high time that something were done upon it. For one thing ,( 6 ). On the other hand ,( 7 ). All these measures will certainly reduce the ……</a:t>
            </a:r>
            <a:endParaRPr lang="en-US" altLang="zh-CN" sz="280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0961" name="标题 1"/>
          <p:cNvSpPr>
            <a:spLocks noGrp="1" noRot="1"/>
          </p:cNvSpPr>
          <p:nvPr>
            <p:ph type="title"/>
          </p:nvPr>
        </p:nvSpPr>
        <p:spPr>
          <a:xfrm>
            <a:off x="301625" y="131763"/>
            <a:ext cx="8540750" cy="1143000"/>
          </a:xfrm>
        </p:spPr>
        <p:txBody>
          <a:bodyPr wrap="square" lIns="91440" tIns="45720" rIns="91440" bIns="45720" anchor="ctr"/>
          <a:p>
            <a:r>
              <a:rPr lang="zh-CN" altLang="en-US" sz="2400" dirty="0"/>
              <a:t>二、其他作文模板（大致看一下，考到几率不高）</a:t>
            </a:r>
            <a:endParaRPr lang="zh-CN" altLang="en-US" sz="2400" dirty="0"/>
          </a:p>
        </p:txBody>
      </p:sp>
      <p:sp>
        <p:nvSpPr>
          <p:cNvPr id="40962" name="内容占位符 2"/>
          <p:cNvSpPr>
            <a:spLocks noGrp="1" noRot="1"/>
          </p:cNvSpPr>
          <p:nvPr>
            <p:ph idx="1"/>
          </p:nvPr>
        </p:nvSpPr>
        <p:spPr>
          <a:xfrm>
            <a:off x="122238" y="1001713"/>
            <a:ext cx="8875712" cy="5097462"/>
          </a:xfrm>
        </p:spPr>
        <p:txBody>
          <a:bodyPr wrap="square" lIns="91440" tIns="45720" rIns="91440" bIns="45720" anchor="t"/>
          <a:p>
            <a:pPr marL="0" indent="0">
              <a:buNone/>
            </a:pPr>
            <a:r>
              <a:rPr lang="zh-CN" altLang="en-US" sz="2400" dirty="0"/>
              <a:t>（一）英语书信的常见写作模板</a:t>
            </a:r>
            <a:endParaRPr lang="zh-CN" altLang="en-US" sz="2400" dirty="0"/>
          </a:p>
          <a:p>
            <a:pPr marL="0" indent="0">
              <a:buNone/>
            </a:pPr>
            <a:r>
              <a:rPr lang="zh-CN" altLang="en-US" sz="2400" dirty="0"/>
              <a:t>开头部分： How nice to hear from you again.</a:t>
            </a:r>
            <a:endParaRPr lang="zh-CN" altLang="en-US" sz="2400" dirty="0"/>
          </a:p>
          <a:p>
            <a:pPr marL="0" indent="0">
              <a:buNone/>
            </a:pPr>
            <a:r>
              <a:rPr lang="zh-CN" altLang="en-US" sz="2400" dirty="0"/>
              <a:t>Let me tell you something about the activity.</a:t>
            </a:r>
            <a:endParaRPr lang="zh-CN" altLang="en-US" sz="2400" dirty="0"/>
          </a:p>
          <a:p>
            <a:pPr marL="0" indent="0">
              <a:buNone/>
            </a:pPr>
            <a:r>
              <a:rPr lang="zh-CN" altLang="en-US" sz="2400" dirty="0"/>
              <a:t>I’m glad to have received your letter of Apr. 9th.</a:t>
            </a:r>
            <a:endParaRPr lang="zh-CN" altLang="en-US" sz="2400" dirty="0"/>
          </a:p>
          <a:p>
            <a:pPr marL="0" indent="0">
              <a:buNone/>
            </a:pPr>
            <a:r>
              <a:rPr lang="zh-CN" altLang="en-US" sz="2400" dirty="0"/>
              <a:t>I’m pleased to hear that you’re coming to China for a visit.</a:t>
            </a:r>
            <a:endParaRPr lang="zh-CN" altLang="en-US" sz="2400" dirty="0"/>
          </a:p>
          <a:p>
            <a:pPr marL="0" indent="0">
              <a:buNone/>
            </a:pPr>
            <a:r>
              <a:rPr lang="zh-CN" altLang="en-US" sz="2400" dirty="0"/>
              <a:t> I’m writing to thank you for your help during my stay in America.</a:t>
            </a:r>
            <a:endParaRPr lang="zh-CN" altLang="en-US" sz="2400" dirty="0"/>
          </a:p>
          <a:p>
            <a:pPr marL="0" indent="0">
              <a:buNone/>
            </a:pPr>
            <a:r>
              <a:rPr lang="zh-CN" altLang="en-US" sz="2400" dirty="0"/>
              <a:t>结尾部分：</a:t>
            </a:r>
            <a:endParaRPr lang="zh-CN" altLang="en-US" sz="2400" dirty="0"/>
          </a:p>
          <a:p>
            <a:pPr marL="0" indent="0">
              <a:buNone/>
            </a:pPr>
            <a:r>
              <a:rPr lang="zh-CN" altLang="en-US" sz="2400" dirty="0"/>
              <a:t>With best wishes.</a:t>
            </a:r>
            <a:endParaRPr lang="zh-CN" altLang="en-US" sz="2400" dirty="0"/>
          </a:p>
          <a:p>
            <a:pPr marL="0" indent="0">
              <a:buNone/>
            </a:pPr>
            <a:r>
              <a:rPr lang="zh-CN" altLang="en-US" sz="2400" dirty="0"/>
              <a:t>I’m looking forward to your reply.</a:t>
            </a:r>
            <a:endParaRPr lang="zh-CN" altLang="en-US" sz="2400" dirty="0"/>
          </a:p>
          <a:p>
            <a:pPr marL="0" indent="0">
              <a:buNone/>
            </a:pPr>
            <a:r>
              <a:rPr lang="zh-CN" altLang="en-US" sz="2400" dirty="0"/>
              <a:t>I’d appreciate it if you could reply earlier.</a:t>
            </a:r>
            <a:endParaRPr lang="zh-CN" altLang="en-US" sz="2400" dirty="0"/>
          </a:p>
          <a:p>
            <a:pPr marL="0" indent="0">
              <a:buNone/>
            </a:pPr>
            <a:r>
              <a:rPr lang="zh-CN" altLang="en-US" sz="2400" dirty="0"/>
              <a:t>英语应用文有格式的，要注意格式！！时间在右上角。落款在右下角。</a:t>
            </a:r>
            <a:endParaRPr lang="zh-CN" altLang="en-US" sz="2400"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nvPr>
        </p:nvSpPr>
        <p:spPr>
          <a:xfrm>
            <a:off x="301625" y="588645"/>
            <a:ext cx="8540750" cy="5510530"/>
          </a:xfrm>
        </p:spPr>
        <p:txBody>
          <a:bodyPr/>
          <a:p>
            <a:r>
              <a:rPr lang="en-US" altLang="zh-CN"/>
              <a:t>                                          June 17, 2017</a:t>
            </a:r>
            <a:endParaRPr lang="en-US" altLang="zh-CN"/>
          </a:p>
          <a:p>
            <a:r>
              <a:rPr lang="en-US" altLang="zh-CN"/>
              <a:t>Dear XXX,</a:t>
            </a:r>
            <a:endParaRPr lang="en-US" altLang="zh-CN"/>
          </a:p>
          <a:p>
            <a:r>
              <a:rPr lang="en-US" altLang="zh-CN"/>
              <a:t>    I'm writing to...... ___________________</a:t>
            </a:r>
            <a:endParaRPr lang="en-US" altLang="zh-CN"/>
          </a:p>
          <a:p>
            <a:r>
              <a:rPr lang="en-US" altLang="zh-CN"/>
              <a:t>______________________________________________________________________</a:t>
            </a:r>
            <a:endParaRPr lang="en-US" altLang="zh-CN"/>
          </a:p>
          <a:p>
            <a:r>
              <a:rPr lang="zh-CN" altLang="en-US" dirty="0">
                <a:sym typeface="+mn-ea"/>
              </a:rPr>
              <a:t>I’d appreciate it if you could reply earlier.</a:t>
            </a:r>
            <a:endParaRPr lang="zh-CN" altLang="en-US" dirty="0"/>
          </a:p>
          <a:p>
            <a:endParaRPr lang="en-US" altLang="zh-CN"/>
          </a:p>
          <a:p>
            <a:r>
              <a:rPr lang="en-US" altLang="zh-CN"/>
              <a:t>                                             Yours sincerely,</a:t>
            </a:r>
            <a:endParaRPr lang="en-US" altLang="zh-CN"/>
          </a:p>
          <a:p>
            <a:r>
              <a:rPr lang="en-US" altLang="zh-CN"/>
              <a:t>                                              XXX</a:t>
            </a:r>
            <a:endParaRPr lang="en-US" altLang="zh-CN"/>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9697" name="标题 27649"/>
          <p:cNvSpPr>
            <a:spLocks noGrp="1" noRot="1"/>
          </p:cNvSpPr>
          <p:nvPr>
            <p:ph type="title"/>
          </p:nvPr>
        </p:nvSpPr>
        <p:spPr/>
        <p:txBody>
          <a:bodyPr wrap="square" lIns="91440" tIns="45720" rIns="91440" bIns="45720" anchor="ctr"/>
          <a:p>
            <a:pPr eaLnBrk="1" hangingPunct="1"/>
            <a:endParaRPr lang="zh-CN" altLang="en-US" dirty="0"/>
          </a:p>
        </p:txBody>
      </p:sp>
      <p:sp>
        <p:nvSpPr>
          <p:cNvPr id="29698" name="文本占位符 27650"/>
          <p:cNvSpPr>
            <a:spLocks noGrp="1" noRot="1"/>
          </p:cNvSpPr>
          <p:nvPr>
            <p:ph idx="1"/>
          </p:nvPr>
        </p:nvSpPr>
        <p:spPr/>
        <p:txBody>
          <a:bodyPr wrap="square" lIns="91440" tIns="45720" rIns="91440" bIns="45720" anchor="t"/>
          <a:p>
            <a:pPr eaLnBrk="1" hangingPunct="1"/>
            <a:r>
              <a:rPr lang="zh-CN" altLang="en-US" dirty="0"/>
              <a:t>英语四级作文在大学英语四级考试中所占分值为</a:t>
            </a:r>
            <a:r>
              <a:rPr lang="en-US" altLang="zh-CN"/>
              <a:t>15%</a:t>
            </a:r>
            <a:r>
              <a:rPr lang="zh-CN" altLang="en-US" dirty="0"/>
              <a:t>，也就是写作部分占总分中的</a:t>
            </a:r>
            <a:r>
              <a:rPr lang="en-US" altLang="zh-CN" u="sng"/>
              <a:t>106.5</a:t>
            </a:r>
            <a:r>
              <a:rPr lang="zh-CN" altLang="en-US" dirty="0"/>
              <a:t>分。所以考生务必掌握英语四级作文技巧，日常要多阅读一些优秀的英语四级</a:t>
            </a:r>
            <a:r>
              <a:rPr lang="zh-CN" altLang="en-US" u="sng" dirty="0"/>
              <a:t>写作范文</a:t>
            </a:r>
            <a:r>
              <a:rPr lang="zh-CN" altLang="en-US" dirty="0"/>
              <a:t>，同时也可以关注英语四级考试作文</a:t>
            </a:r>
            <a:r>
              <a:rPr lang="zh-CN" altLang="en-US" u="sng" dirty="0"/>
              <a:t>万能模板</a:t>
            </a:r>
            <a:r>
              <a:rPr lang="zh-CN" altLang="en-US" dirty="0"/>
              <a:t>，这样才能在英语作文考试中胸有成竹，习惯成自然方能提高英语四级作文水平。 </a:t>
            </a:r>
            <a:endParaRPr lang="zh-CN" altLang="en-US"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1985" name="标题 1"/>
          <p:cNvSpPr>
            <a:spLocks noGrp="1" noRot="1"/>
          </p:cNvSpPr>
          <p:nvPr>
            <p:ph type="title"/>
          </p:nvPr>
        </p:nvSpPr>
        <p:spPr>
          <a:xfrm>
            <a:off x="301625" y="234950"/>
            <a:ext cx="8540750" cy="1143000"/>
          </a:xfrm>
        </p:spPr>
        <p:txBody>
          <a:bodyPr wrap="square" lIns="91440" tIns="45720" rIns="91440" bIns="45720" anchor="ctr"/>
          <a:p>
            <a:r>
              <a:rPr lang="zh-CN" altLang="en-US" dirty="0">
                <a:sym typeface="宋体" panose="02010600030101010101" pitchFamily="2" charset="-122"/>
              </a:rPr>
              <a:t>（二）图表作文写作模板</a:t>
            </a:r>
            <a:endParaRPr lang="zh-CN" altLang="en-US" dirty="0">
              <a:sym typeface="宋体" panose="02010600030101010101" pitchFamily="2" charset="-122"/>
            </a:endParaRPr>
          </a:p>
        </p:txBody>
      </p:sp>
      <p:sp>
        <p:nvSpPr>
          <p:cNvPr id="41986" name="内容占位符 2"/>
          <p:cNvSpPr>
            <a:spLocks noGrp="1" noRot="1"/>
          </p:cNvSpPr>
          <p:nvPr>
            <p:ph idx="1"/>
          </p:nvPr>
        </p:nvSpPr>
        <p:spPr>
          <a:xfrm>
            <a:off x="301625" y="1130300"/>
            <a:ext cx="8540750" cy="4194175"/>
          </a:xfrm>
        </p:spPr>
        <p:txBody>
          <a:bodyPr wrap="square" lIns="91440" tIns="45720" rIns="91440" bIns="45720" anchor="t"/>
          <a:p>
            <a:r>
              <a:rPr lang="zh-CN" altLang="en-US" sz="2800" dirty="0"/>
              <a:t>The chart gives us an overall picture of the 图表主题. The first thing we notice is that 图表最大特点 . This means that as (进一步说明).</a:t>
            </a:r>
            <a:endParaRPr lang="zh-CN" altLang="en-US" sz="2800" dirty="0"/>
          </a:p>
          <a:p>
            <a:r>
              <a:rPr lang="zh-CN" altLang="en-US" sz="2800" dirty="0"/>
              <a:t>  We can see from the statistics given that 图表细节一 . After 动词-ing 细节一中的第一个变化， the动词-ed+幅度+时间(紧跟着的变化) . The figures also tell us that图表细节二 . In the column, we can see that accounts for (进一步描述).</a:t>
            </a:r>
            <a:endParaRPr lang="zh-CN" altLang="en-US" sz="2800" dirty="0"/>
          </a:p>
          <a:p>
            <a:r>
              <a:rPr lang="zh-CN" altLang="en-US" sz="2800" dirty="0"/>
              <a:t>  Judging from these figures, we can draw the conclusion that (结论). The reason for this, as far as I am concerned is that (给出原因). / It is high time that we (发出倡议).</a:t>
            </a:r>
            <a:endParaRPr lang="zh-CN" altLang="en-US" sz="2800"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3009" name="内容占位符 2"/>
          <p:cNvSpPr>
            <a:spLocks noGrp="1" noRot="1"/>
          </p:cNvSpPr>
          <p:nvPr>
            <p:ph idx="1"/>
          </p:nvPr>
        </p:nvSpPr>
        <p:spPr>
          <a:xfrm>
            <a:off x="301625" y="433388"/>
            <a:ext cx="8540750" cy="5665787"/>
          </a:xfrm>
        </p:spPr>
        <p:txBody>
          <a:bodyPr wrap="square" lIns="91440" tIns="45720" rIns="91440" bIns="45720" anchor="t"/>
          <a:p>
            <a:r>
              <a:rPr lang="zh-CN" altLang="en-US" dirty="0"/>
              <a:t>You should spend about </a:t>
            </a:r>
            <a:r>
              <a:rPr lang="en-US" altLang="zh-CN" dirty="0"/>
              <a:t>3</a:t>
            </a:r>
            <a:r>
              <a:rPr lang="zh-CN" altLang="en-US" dirty="0"/>
              <a:t>0 minutes on this picture.</a:t>
            </a:r>
            <a:endParaRPr lang="zh-CN" altLang="en-US" dirty="0"/>
          </a:p>
          <a:p>
            <a:r>
              <a:rPr lang="zh-CN" altLang="en-US" dirty="0"/>
              <a:t>The pie chart below shows a representation of how Federal income tax is spent in the budget of the United States. Here is a report to describing the information shown below.</a:t>
            </a:r>
            <a:endParaRPr lang="zh-CN" altLang="en-US" dirty="0"/>
          </a:p>
        </p:txBody>
      </p:sp>
      <p:pic>
        <p:nvPicPr>
          <p:cNvPr id="43010" name="图片 3" descr="合同5"/>
          <p:cNvPicPr>
            <a:picLocks noChangeAspect="1"/>
          </p:cNvPicPr>
          <p:nvPr/>
        </p:nvPicPr>
        <p:blipFill>
          <a:blip r:embed="rId1"/>
          <a:stretch>
            <a:fillRect/>
          </a:stretch>
        </p:blipFill>
        <p:spPr>
          <a:xfrm>
            <a:off x="917575" y="3630613"/>
            <a:ext cx="7308850" cy="2997200"/>
          </a:xfrm>
          <a:prstGeom prst="rect">
            <a:avLst/>
          </a:prstGeom>
          <a:noFill/>
          <a:ln w="9525">
            <a:noFill/>
          </a:ln>
        </p:spPr>
      </p:pic>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4033" name="内容占位符 2"/>
          <p:cNvSpPr>
            <a:spLocks noGrp="1" noRot="1"/>
          </p:cNvSpPr>
          <p:nvPr>
            <p:ph idx="1"/>
          </p:nvPr>
        </p:nvSpPr>
        <p:spPr>
          <a:xfrm>
            <a:off x="301625" y="576263"/>
            <a:ext cx="8540750" cy="5705475"/>
          </a:xfrm>
        </p:spPr>
        <p:txBody>
          <a:bodyPr wrap="square" lIns="91440" tIns="45720" rIns="91440" bIns="45720" anchor="t"/>
          <a:p>
            <a:r>
              <a:rPr lang="zh-CN" altLang="en-US" sz="1800" dirty="0"/>
              <a:t>The pie chart indicates how the U.S budget is spent in six aspects including human resources, general government, physical resources, current and past military and Iraq &amp; Afghan wars in 2004.(总体描述图标)</a:t>
            </a:r>
            <a:endParaRPr lang="zh-CN" altLang="en-US" sz="1800" dirty="0"/>
          </a:p>
          <a:p>
            <a:r>
              <a:rPr lang="zh-CN" altLang="en-US" sz="1800" dirty="0"/>
              <a:t>Money spent in human resources accounts for 33 percent of the total, occupying the largest share in the whole budget. The second largest one is given to current military with 28 percent of the budget. Past military receives money ten percent less than current military, followed by general government which constitutes （构成）13 percent. The two aspects offered the least money in the budget are physical resources and Iraq and Afghan wars, making up 6 and 3 percent respectively.（分项具体描述，第一大—第二大—三个一起—最小两个）</a:t>
            </a:r>
            <a:endParaRPr lang="zh-CN" altLang="en-US" sz="1800" dirty="0"/>
          </a:p>
          <a:p>
            <a:r>
              <a:rPr lang="zh-CN" altLang="en-US" sz="1800" dirty="0"/>
              <a:t>Current military, past military and Iraq and Afghan wars, if considered separately, are not the largest money receiver in the budget. The three aspects in total, however, account for 49 percent of the budget, much higher than human resources, let alone general government and physical resources.（选出重点描述）（分析原因或前瞻）</a:t>
            </a:r>
            <a:endParaRPr lang="zh-CN" altLang="en-US" sz="1800" dirty="0"/>
          </a:p>
          <a:p>
            <a:r>
              <a:rPr lang="zh-CN" altLang="en-US" sz="1800" dirty="0"/>
              <a:t>From the chart it can be seen clearly that the majority of the U.S. budget in 2004 is spent in military while the rest is allocated to human resources, general government and physical resources.（总结）</a:t>
            </a:r>
            <a:endParaRPr lang="zh-CN" altLang="en-US" sz="1800"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5057" name="内容占位符 2"/>
          <p:cNvSpPr>
            <a:spLocks noGrp="1" noRot="1"/>
          </p:cNvSpPr>
          <p:nvPr>
            <p:ph idx="1"/>
          </p:nvPr>
        </p:nvSpPr>
        <p:spPr>
          <a:xfrm>
            <a:off x="301625" y="484188"/>
            <a:ext cx="8540750" cy="5614987"/>
          </a:xfrm>
        </p:spPr>
        <p:txBody>
          <a:bodyPr wrap="square" lIns="91440" tIns="45720" rIns="91440" bIns="45720" anchor="t"/>
          <a:p>
            <a:r>
              <a:rPr lang="zh-CN" altLang="en-US" sz="2800" dirty="0"/>
              <a:t>Bar chart / histogram （柱型图）Sample</a:t>
            </a:r>
            <a:endParaRPr lang="zh-CN" altLang="en-US" sz="2800" dirty="0"/>
          </a:p>
          <a:p>
            <a:r>
              <a:rPr lang="zh-CN" altLang="en-US" sz="2800" dirty="0"/>
              <a:t>You should spend about </a:t>
            </a:r>
            <a:r>
              <a:rPr lang="en-US" altLang="zh-CN" sz="2800" dirty="0"/>
              <a:t>3</a:t>
            </a:r>
            <a:r>
              <a:rPr lang="zh-CN" altLang="en-US" sz="2800" dirty="0"/>
              <a:t>0 minutes on this picture.</a:t>
            </a:r>
            <a:endParaRPr lang="zh-CN" altLang="en-US" sz="2800" dirty="0"/>
          </a:p>
          <a:p>
            <a:r>
              <a:rPr lang="zh-CN" altLang="en-US" sz="2800" dirty="0"/>
              <a:t>The bar chart shows the United States population living in urban and rural areas（乡村） respectively in different periods. Here is a report to describe the information shown below.</a:t>
            </a:r>
            <a:endParaRPr lang="zh-CN" altLang="en-US" sz="2800" dirty="0"/>
          </a:p>
          <a:p>
            <a:endParaRPr lang="zh-CN" altLang="en-US" sz="2800" dirty="0"/>
          </a:p>
        </p:txBody>
      </p:sp>
      <p:pic>
        <p:nvPicPr>
          <p:cNvPr id="45058" name="图片 -2147482623" descr="合同7"/>
          <p:cNvPicPr>
            <a:picLocks noChangeAspect="1"/>
          </p:cNvPicPr>
          <p:nvPr/>
        </p:nvPicPr>
        <p:blipFill>
          <a:blip r:embed="rId1"/>
          <a:stretch>
            <a:fillRect/>
          </a:stretch>
        </p:blipFill>
        <p:spPr>
          <a:xfrm>
            <a:off x="1497013" y="3810000"/>
            <a:ext cx="6149975" cy="2854325"/>
          </a:xfrm>
          <a:prstGeom prst="rect">
            <a:avLst/>
          </a:prstGeom>
          <a:noFill/>
          <a:ln w="9525">
            <a:noFill/>
          </a:ln>
        </p:spPr>
      </p:pic>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6081" name="内容占位符 2"/>
          <p:cNvSpPr>
            <a:spLocks noGrp="1" noRot="1"/>
          </p:cNvSpPr>
          <p:nvPr>
            <p:ph idx="1"/>
          </p:nvPr>
        </p:nvSpPr>
        <p:spPr>
          <a:xfrm>
            <a:off x="301625" y="561975"/>
            <a:ext cx="8540750" cy="4194175"/>
          </a:xfrm>
        </p:spPr>
        <p:txBody>
          <a:bodyPr wrap="square" lIns="91440" tIns="45720" rIns="91440" bIns="45720" anchor="t"/>
          <a:p>
            <a:r>
              <a:rPr lang="zh-CN" altLang="en-US" sz="1800" dirty="0"/>
              <a:t>The bar chart illustrates the growth of the U.S. population in urban and rural from 1900 to 1990.（总述）</a:t>
            </a:r>
            <a:endParaRPr lang="zh-CN" altLang="en-US" sz="1800" dirty="0"/>
          </a:p>
          <a:p>
            <a:r>
              <a:rPr lang="zh-CN" altLang="en-US" sz="1800" dirty="0"/>
              <a:t>A little less than 30 million people lived in urban areas in 1900. This was the lowest number of urban population in the U.S. in the nine decades from 1900 to 1990. Similarly, the lowest number of rural residents was found in the same year. As the time went by, the number of urbanites（都市人） increased. The rising trend was slightly different from that of the population in rural areas. The population in rural area increased to a little bit above 50 million in 1920. The number remained stable in the next three decades. It did not increase until in 1980 and kept unchanged from 1980 to 1990.（对比阐述变化，增长，下降，不变以及与时间对应）</a:t>
            </a:r>
            <a:endParaRPr lang="zh-CN" altLang="en-US" sz="1800" dirty="0"/>
          </a:p>
          <a:p>
            <a:r>
              <a:rPr lang="zh-CN" altLang="en-US" sz="1800" dirty="0"/>
              <a:t>The population in rural areas was large than that in urban areas in 1900. Since 1920, however, the number of urban residents surpassed that of rural ones. The tendency continued throughout the time span(时间跨度). At last, urbanites were approximately(大约) three times of peasants in 1990.</a:t>
            </a:r>
            <a:endParaRPr lang="zh-CN" altLang="en-US" sz="1800" dirty="0"/>
          </a:p>
          <a:p>
            <a:r>
              <a:rPr lang="zh-CN" altLang="en-US" sz="1800" dirty="0"/>
              <a:t>It can be concluded that the number of people living in urban areas kept increasing dramatically while that of those in rural areas remained almost the same from 1900 to 1990. The U.S. people seemed to prefer living in cities to in rural areas in the period,（总结，给出观点）</a:t>
            </a:r>
            <a:endParaRPr lang="zh-CN" altLang="en-US" sz="1800"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7105" name="标题 1"/>
          <p:cNvSpPr>
            <a:spLocks noGrp="1" noRot="1"/>
          </p:cNvSpPr>
          <p:nvPr>
            <p:ph type="title"/>
          </p:nvPr>
        </p:nvSpPr>
        <p:spPr>
          <a:xfrm>
            <a:off x="301625" y="28575"/>
            <a:ext cx="8540750" cy="1143000"/>
          </a:xfrm>
        </p:spPr>
        <p:txBody>
          <a:bodyPr wrap="square" lIns="91440" tIns="45720" rIns="91440" bIns="45720" anchor="ctr"/>
          <a:p>
            <a:r>
              <a:rPr lang="zh-CN" altLang="en-US" sz="3600" dirty="0"/>
              <a:t>常用句型（请利用课后时间熟读）</a:t>
            </a:r>
            <a:endParaRPr lang="zh-CN" altLang="en-US" sz="3600" dirty="0"/>
          </a:p>
        </p:txBody>
      </p:sp>
      <p:sp>
        <p:nvSpPr>
          <p:cNvPr id="47106" name="内容占位符 2"/>
          <p:cNvSpPr>
            <a:spLocks noGrp="1" noRot="1"/>
          </p:cNvSpPr>
          <p:nvPr>
            <p:ph idx="1"/>
          </p:nvPr>
        </p:nvSpPr>
        <p:spPr>
          <a:xfrm>
            <a:off x="301625" y="742950"/>
            <a:ext cx="8540750" cy="4194175"/>
          </a:xfrm>
        </p:spPr>
        <p:txBody>
          <a:bodyPr wrap="square" lIns="91440" tIns="45720" rIns="91440" bIns="45720" anchor="t"/>
          <a:p>
            <a:r>
              <a:rPr lang="zh-CN" altLang="en-US" sz="2000" dirty="0"/>
              <a:t>Along with the advance of the society more and more problems are brought to our attention, one of which is that....</a:t>
            </a:r>
            <a:endParaRPr lang="zh-CN" altLang="en-US" sz="2000" dirty="0"/>
          </a:p>
          <a:p>
            <a:r>
              <a:rPr lang="zh-CN" altLang="en-US" sz="2000" dirty="0"/>
              <a:t>随着社会的不断发展，出现了越来越多的问题，其中之一便是____________。</a:t>
            </a:r>
            <a:endParaRPr lang="zh-CN" altLang="en-US" sz="2000" dirty="0"/>
          </a:p>
          <a:p>
            <a:r>
              <a:rPr lang="zh-CN" altLang="en-US" sz="2000" dirty="0"/>
              <a:t>2. As to whether it is a blessing or a curse, however, people take different attitudes.</a:t>
            </a:r>
            <a:endParaRPr lang="zh-CN" altLang="en-US" sz="2000" dirty="0"/>
          </a:p>
          <a:p>
            <a:r>
              <a:rPr lang="zh-CN" altLang="en-US" sz="2000" dirty="0"/>
              <a:t>然而，对于此类问题，人们持不同的看法。（Hold different attitudes 持不同的看；Come up with different attitudes 有不同的看法）</a:t>
            </a:r>
            <a:endParaRPr lang="zh-CN" altLang="en-US" sz="2000" dirty="0"/>
          </a:p>
          <a:p>
            <a:r>
              <a:rPr lang="zh-CN" altLang="en-US" sz="2000" dirty="0"/>
              <a:t>3. As society develops, people are attaching much importance to....</a:t>
            </a:r>
            <a:endParaRPr lang="zh-CN" altLang="en-US" sz="2000" dirty="0"/>
          </a:p>
          <a:p>
            <a:r>
              <a:rPr lang="zh-CN" altLang="en-US" sz="2000" dirty="0"/>
              <a:t>随着社会的发展，人们开始关注............</a:t>
            </a:r>
            <a:endParaRPr lang="zh-CN" altLang="en-US" sz="2000" dirty="0"/>
          </a:p>
          <a:p>
            <a:r>
              <a:rPr lang="zh-CN" altLang="en-US" sz="2000" dirty="0"/>
              <a:t>4. As to whether it is worthwhile ....., there is a long-running controversial debate. It is quite natural　that people from different backgrounds may have divergent attitudes towards it.</a:t>
            </a:r>
            <a:endParaRPr lang="zh-CN" altLang="en-US" sz="2000" dirty="0"/>
          </a:p>
          <a:p>
            <a:r>
              <a:rPr lang="zh-CN" altLang="en-US" sz="2000" dirty="0"/>
              <a:t>关于是否值得___________的问题，一直以来争论不休。当然，不同的人对此可能持不同的观点。</a:t>
            </a:r>
            <a:endParaRPr lang="zh-CN" altLang="en-US" sz="2000" dirty="0"/>
          </a:p>
          <a:p>
            <a:r>
              <a:rPr lang="zh-CN" altLang="en-US" sz="2000" dirty="0"/>
              <a:t>5. In the process of modern urban development, we often find ourselves in a dilemma.</a:t>
            </a:r>
            <a:endParaRPr lang="zh-CN" altLang="en-US" sz="2000" dirty="0"/>
          </a:p>
          <a:p>
            <a:r>
              <a:rPr lang="zh-CN" altLang="en-US" sz="2000" dirty="0"/>
              <a:t>在都市的发展中，我们往往会陷入困境。</a:t>
            </a:r>
            <a:endParaRPr lang="zh-CN" altLang="en-US" sz="2000" dirty="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8129" name="内容占位符 2"/>
          <p:cNvSpPr>
            <a:spLocks noGrp="1" noRot="1"/>
          </p:cNvSpPr>
          <p:nvPr>
            <p:ph idx="1"/>
          </p:nvPr>
        </p:nvSpPr>
        <p:spPr>
          <a:xfrm>
            <a:off x="301625" y="187325"/>
            <a:ext cx="8540750" cy="5627688"/>
          </a:xfrm>
        </p:spPr>
        <p:txBody>
          <a:bodyPr wrap="square" lIns="91440" tIns="45720" rIns="91440" bIns="45720" anchor="t"/>
          <a:p>
            <a:r>
              <a:rPr lang="zh-CN" altLang="en-US" sz="2000" dirty="0"/>
              <a:t>6. Recently the phenomenon has aroused wide concern, some people are in alarm that....</a:t>
            </a:r>
            <a:endParaRPr lang="zh-CN" altLang="en-US" sz="2000" dirty="0"/>
          </a:p>
          <a:p>
            <a:r>
              <a:rPr lang="zh-CN" altLang="en-US" sz="2000" dirty="0"/>
              <a:t>最近，这种现象引起了人们的广泛关注，有人开始担心______________。</a:t>
            </a:r>
            <a:endParaRPr lang="zh-CN" altLang="en-US" sz="2000" dirty="0"/>
          </a:p>
          <a:p>
            <a:r>
              <a:rPr lang="zh-CN" altLang="en-US" sz="2000" dirty="0"/>
              <a:t>7. The human race has entered a completely new stage in its history, with the increasingly rapid economic globalization and urbanization, more problems are brought to our attention.</a:t>
            </a:r>
            <a:endParaRPr lang="zh-CN" altLang="en-US" sz="2000" dirty="0"/>
          </a:p>
          <a:p>
            <a:r>
              <a:rPr lang="zh-CN" altLang="en-US" sz="2000" dirty="0"/>
              <a:t>人类进入了一个历史的崭新的阶段，经济全球化、都市化的速度不断加快，随之给我们带来了很多问题。</a:t>
            </a:r>
            <a:endParaRPr lang="zh-CN" altLang="en-US" sz="2000" dirty="0"/>
          </a:p>
          <a:p>
            <a:r>
              <a:rPr lang="zh-CN" altLang="en-US" sz="2000" dirty="0"/>
              <a:t>8....... plays such an important role that it undeniably becomes the biggest concern of the present world, there comes a question, “is it a blessing or a curse?”</a:t>
            </a:r>
            <a:endParaRPr lang="zh-CN" altLang="en-US" sz="2000" dirty="0"/>
          </a:p>
          <a:p>
            <a:r>
              <a:rPr lang="zh-CN" altLang="en-US" sz="2000" dirty="0"/>
              <a:t>_______显得非常重要而成为当今世界所关注的最大的问题，这是无可厚非的。不过，问题是："我们该如何抉择？"</a:t>
            </a:r>
            <a:endParaRPr lang="zh-CN" altLang="en-US" sz="2000" dirty="0"/>
          </a:p>
          <a:p>
            <a:r>
              <a:rPr lang="zh-CN" altLang="en-US" sz="2000" dirty="0"/>
              <a:t>9. Now we are entering a new era, full of opportunities and challenges.</a:t>
            </a:r>
            <a:endParaRPr lang="zh-CN" altLang="en-US" sz="2000" dirty="0"/>
          </a:p>
          <a:p>
            <a:r>
              <a:rPr lang="zh-CN" altLang="en-US" sz="2000" dirty="0"/>
              <a:t>现在我们正在进入一个充满机会和挑战的新时代。</a:t>
            </a:r>
            <a:endParaRPr lang="zh-CN" altLang="en-US" sz="2000" dirty="0"/>
          </a:p>
          <a:p>
            <a:r>
              <a:rPr lang="zh-CN" altLang="en-US" sz="2000" dirty="0"/>
              <a:t>10. The issue whether it is good or not to .... has aroused a heated discussion all over the country.</a:t>
            </a:r>
            <a:endParaRPr lang="zh-CN" altLang="en-US" sz="2000" dirty="0"/>
          </a:p>
          <a:p>
            <a:r>
              <a:rPr lang="zh-CN" altLang="en-US" sz="2000" dirty="0"/>
              <a:t>______的利与弊已在全国范围内引起热烈的讨论。</a:t>
            </a:r>
            <a:endParaRPr lang="zh-CN" altLang="en-US" sz="2000" dirty="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9153" name="内容占位符 2"/>
          <p:cNvSpPr>
            <a:spLocks noGrp="1" noRot="1"/>
          </p:cNvSpPr>
          <p:nvPr>
            <p:ph idx="1"/>
          </p:nvPr>
        </p:nvSpPr>
        <p:spPr>
          <a:xfrm>
            <a:off x="301625" y="498475"/>
            <a:ext cx="8540750" cy="5600700"/>
          </a:xfrm>
        </p:spPr>
        <p:txBody>
          <a:bodyPr wrap="square" lIns="91440" tIns="45720" rIns="91440" bIns="45720" anchor="t"/>
          <a:p>
            <a:r>
              <a:rPr lang="zh-CN" altLang="en-US" sz="2000" dirty="0"/>
              <a:t>11. At present, some people think ....while others claim ...Both sides have their merits.</a:t>
            </a:r>
            <a:endParaRPr lang="zh-CN" altLang="en-US" sz="2000" dirty="0"/>
          </a:p>
          <a:p>
            <a:r>
              <a:rPr lang="zh-CN" altLang="en-US" sz="2000" dirty="0"/>
              <a:t>目前，一些人认为_______而另一些人则认为_______。其实，两种观点都有其可取之处。</a:t>
            </a:r>
            <a:endParaRPr lang="zh-CN" altLang="en-US" sz="2000" dirty="0"/>
          </a:p>
          <a:p>
            <a:r>
              <a:rPr lang="zh-CN" altLang="en-US" sz="2000" dirty="0"/>
              <a:t>12. The controversial issue is often brought into public focus. People from different backgrounds hold different attitudes towards the issue.</a:t>
            </a:r>
            <a:endParaRPr lang="zh-CN" altLang="en-US" sz="2000" dirty="0"/>
          </a:p>
          <a:p>
            <a:r>
              <a:rPr lang="zh-CN" altLang="en-US" sz="2000" dirty="0"/>
              <a:t>这中极具争议性的话题往往很受社会的关注。不同的人对此问题的看法也不尽相同。</a:t>
            </a:r>
            <a:endParaRPr lang="zh-CN" altLang="en-US" sz="2000" dirty="0"/>
          </a:p>
          <a:p>
            <a:r>
              <a:rPr lang="zh-CN" altLang="en-US" sz="2000" dirty="0"/>
              <a:t>13. When asked ..., some people think..... while some prefer...</a:t>
            </a:r>
            <a:endParaRPr lang="zh-CN" altLang="en-US" sz="2000" dirty="0"/>
          </a:p>
          <a:p>
            <a:r>
              <a:rPr lang="zh-CN" altLang="en-US" sz="2000" dirty="0"/>
              <a:t>说到______，有人认为________，而另一些人则认为__________。</a:t>
            </a:r>
            <a:endParaRPr lang="zh-CN" altLang="en-US" sz="2000" dirty="0"/>
          </a:p>
          <a:p>
            <a:r>
              <a:rPr lang="zh-CN" altLang="en-US" sz="2000" dirty="0"/>
              <a:t>14. Just as the saying goes: "so many people, so many minds". It is quite understandable that views on this issue vary from person to person.</a:t>
            </a:r>
            <a:endParaRPr lang="zh-CN" altLang="en-US" sz="2000" dirty="0"/>
          </a:p>
          <a:p>
            <a:r>
              <a:rPr lang="zh-CN" altLang="en-US" sz="2000" dirty="0"/>
              <a:t>俗话说，""。不同的人对此有不同的看法是可以理解的。</a:t>
            </a:r>
            <a:endParaRPr lang="zh-CN" altLang="en-US" sz="2000" dirty="0"/>
          </a:p>
          <a:p>
            <a:r>
              <a:rPr lang="zh-CN" altLang="en-US" sz="2000" dirty="0"/>
              <a:t>15. To this issue, different people come up with various attitudes.</a:t>
            </a:r>
            <a:endParaRPr lang="zh-CN" altLang="en-US" sz="2000" dirty="0"/>
          </a:p>
          <a:p>
            <a:r>
              <a:rPr lang="zh-CN" altLang="en-US" sz="2000" dirty="0"/>
              <a:t>对于这个问题，不同的人持不同的观点。</a:t>
            </a:r>
            <a:endParaRPr lang="zh-CN" altLang="en-US" sz="2000" dirty="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50177" name="内容占位符 2"/>
          <p:cNvSpPr>
            <a:spLocks noGrp="1" noRot="1"/>
          </p:cNvSpPr>
          <p:nvPr>
            <p:ph idx="1"/>
          </p:nvPr>
        </p:nvSpPr>
        <p:spPr>
          <a:xfrm>
            <a:off x="301625" y="304800"/>
            <a:ext cx="8540750" cy="5510213"/>
          </a:xfrm>
        </p:spPr>
        <p:txBody>
          <a:bodyPr wrap="square" lIns="91440" tIns="45720" rIns="91440" bIns="45720" anchor="t"/>
          <a:p>
            <a:r>
              <a:rPr lang="zh-CN" altLang="en-US" sz="2000" dirty="0"/>
              <a:t>16. The first and most important reason is that.....</a:t>
            </a:r>
            <a:endParaRPr lang="zh-CN" altLang="en-US" sz="2000" dirty="0"/>
          </a:p>
          <a:p>
            <a:r>
              <a:rPr lang="zh-CN" altLang="en-US" sz="2000" dirty="0"/>
              <a:t>第一个而且最重要的原因是______________。</a:t>
            </a:r>
            <a:endParaRPr lang="zh-CN" altLang="en-US" sz="2000" dirty="0"/>
          </a:p>
          <a:p>
            <a:r>
              <a:rPr lang="zh-CN" altLang="en-US" sz="2000" dirty="0"/>
              <a:t>17. Perhaps this is because of the simple fact that.....</a:t>
            </a:r>
            <a:endParaRPr lang="zh-CN" altLang="en-US" sz="2000" dirty="0"/>
          </a:p>
          <a:p>
            <a:r>
              <a:rPr lang="zh-CN" altLang="en-US" sz="2000" dirty="0"/>
              <a:t>也许，原因很简单，亦即_____________________。</a:t>
            </a:r>
            <a:endParaRPr lang="zh-CN" altLang="en-US" sz="2000" dirty="0"/>
          </a:p>
          <a:p>
            <a:r>
              <a:rPr lang="zh-CN" altLang="en-US" sz="2000" dirty="0"/>
              <a:t>18. We may look into every possible reason, however, foremost reason for .... Is .... </a:t>
            </a:r>
            <a:endParaRPr lang="zh-CN" altLang="en-US" sz="2000" dirty="0"/>
          </a:p>
          <a:p>
            <a:r>
              <a:rPr lang="zh-CN" altLang="en-US" sz="2000" dirty="0"/>
              <a:t>其实有很多原因，不过，造成________的最重要的原因是______________。</a:t>
            </a:r>
            <a:endParaRPr lang="zh-CN" altLang="en-US" sz="2000" dirty="0"/>
          </a:p>
          <a:p>
            <a:r>
              <a:rPr lang="zh-CN" altLang="en-US" sz="2000" dirty="0"/>
              <a:t>19. It might also be noted that....</a:t>
            </a:r>
            <a:endParaRPr lang="zh-CN" altLang="en-US" sz="2000" dirty="0"/>
          </a:p>
          <a:p>
            <a:r>
              <a:rPr lang="zh-CN" altLang="en-US" sz="2000" dirty="0"/>
              <a:t>需要注意的是，____________。</a:t>
            </a:r>
            <a:endParaRPr lang="zh-CN" altLang="en-US" sz="2000" dirty="0"/>
          </a:p>
          <a:p>
            <a:r>
              <a:rPr lang="zh-CN" altLang="en-US" sz="2000" dirty="0"/>
              <a:t>20. But all in all, I would say the advantages outweigh the disadvantages. With the advance of society, if we encourage the merits and eliminate the drawbacks, all people will enjoy a better life.</a:t>
            </a:r>
            <a:endParaRPr lang="zh-CN" altLang="en-US" sz="2000" dirty="0"/>
          </a:p>
          <a:p>
            <a:r>
              <a:rPr lang="zh-CN" altLang="en-US" sz="2000" dirty="0"/>
              <a:t>但是，总的说来，我认为其优势大于劣势。随着社会的发展，如果我们能对此善加利用，所有的人都能生活得更好。</a:t>
            </a:r>
            <a:endParaRPr lang="zh-CN" altLang="en-US" sz="2000" dirty="0"/>
          </a:p>
          <a:p>
            <a:r>
              <a:rPr lang="zh-CN" altLang="en-US" sz="2000" dirty="0"/>
              <a:t>21. From what has been discussed above, we may finally draw the conclusion that...</a:t>
            </a:r>
            <a:endParaRPr lang="zh-CN" altLang="en-US" sz="2000" dirty="0"/>
          </a:p>
          <a:p>
            <a:r>
              <a:rPr lang="zh-CN" altLang="en-US" sz="2000" dirty="0"/>
              <a:t>通过以上的讨论，我们可以得出如下结论，___________。</a:t>
            </a:r>
            <a:endParaRPr lang="zh-CN" altLang="en-US" sz="2000" dirty="0"/>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51201" name="标题 1"/>
          <p:cNvSpPr>
            <a:spLocks noGrp="1" noRot="1"/>
          </p:cNvSpPr>
          <p:nvPr>
            <p:ph type="title"/>
          </p:nvPr>
        </p:nvSpPr>
        <p:spPr>
          <a:xfrm>
            <a:off x="285750" y="260350"/>
            <a:ext cx="8540750" cy="792163"/>
          </a:xfrm>
        </p:spPr>
        <p:txBody>
          <a:bodyPr wrap="square" lIns="91440" tIns="45720" rIns="91440" bIns="45720" anchor="ctr"/>
          <a:p>
            <a:r>
              <a:rPr lang="zh-CN" altLang="zh-CN" dirty="0"/>
              <a:t>句型仿写</a:t>
            </a:r>
            <a:br>
              <a:rPr lang="zh-CN" altLang="zh-CN" dirty="0"/>
            </a:br>
            <a:endParaRPr lang="zh-CN" altLang="en-US" dirty="0"/>
          </a:p>
        </p:txBody>
      </p:sp>
      <p:sp>
        <p:nvSpPr>
          <p:cNvPr id="51202" name="内容占位符 2"/>
          <p:cNvSpPr>
            <a:spLocks noGrp="1" noRot="1"/>
          </p:cNvSpPr>
          <p:nvPr>
            <p:ph idx="1"/>
          </p:nvPr>
        </p:nvSpPr>
        <p:spPr>
          <a:xfrm>
            <a:off x="301625" y="836613"/>
            <a:ext cx="8540750" cy="5262562"/>
          </a:xfrm>
        </p:spPr>
        <p:txBody>
          <a:bodyPr wrap="square" lIns="91440" tIns="45720" rIns="91440" bIns="45720" anchor="t"/>
          <a:p>
            <a:r>
              <a:rPr lang="en-US" altLang="zh-CN" dirty="0"/>
              <a:t>…</a:t>
            </a:r>
            <a:r>
              <a:rPr lang="zh-CN" altLang="zh-CN" dirty="0"/>
              <a:t>很重要，</a:t>
            </a:r>
            <a:r>
              <a:rPr lang="en-US" altLang="zh-CN" dirty="0"/>
              <a:t>…</a:t>
            </a:r>
            <a:r>
              <a:rPr lang="zh-CN" altLang="zh-CN" dirty="0"/>
              <a:t>很有必要</a:t>
            </a:r>
            <a:endParaRPr lang="zh-CN" altLang="zh-CN" dirty="0"/>
          </a:p>
          <a:p>
            <a:r>
              <a:rPr lang="en-US" altLang="zh-CN" dirty="0"/>
              <a:t>_____play an extremely important role.</a:t>
            </a:r>
            <a:endParaRPr lang="zh-CN" altLang="zh-CN" dirty="0"/>
          </a:p>
          <a:p>
            <a:r>
              <a:rPr lang="en-US" altLang="zh-CN" dirty="0"/>
              <a:t>_____ is of utmost importance.</a:t>
            </a:r>
            <a:endParaRPr lang="zh-CN" altLang="zh-CN" dirty="0"/>
          </a:p>
          <a:p>
            <a:r>
              <a:rPr lang="en-US" altLang="zh-CN" dirty="0"/>
              <a:t>Nothing plays a more important role than.</a:t>
            </a:r>
            <a:endParaRPr lang="zh-CN" altLang="zh-CN" dirty="0"/>
          </a:p>
          <a:p>
            <a:r>
              <a:rPr lang="zh-CN" altLang="zh-CN" dirty="0"/>
              <a:t>替换词：</a:t>
            </a:r>
            <a:r>
              <a:rPr lang="en-US" altLang="zh-CN" dirty="0"/>
              <a:t>significant, essential, indispensable, necessary</a:t>
            </a:r>
            <a:r>
              <a:rPr lang="zh-CN" altLang="zh-CN" dirty="0"/>
              <a:t>等</a:t>
            </a:r>
            <a:endParaRPr lang="zh-CN" altLang="zh-CN" dirty="0"/>
          </a:p>
          <a:p>
            <a:r>
              <a:rPr lang="zh-CN" altLang="zh-CN" dirty="0"/>
              <a:t>例句</a:t>
            </a:r>
            <a:r>
              <a:rPr lang="en-US" altLang="zh-CN" dirty="0"/>
              <a:t>it is very important to acquire useful information online, but it is still of great necessity to read traditional books.</a:t>
            </a:r>
            <a:endParaRPr lang="zh-CN" altLang="zh-CN" dirty="0"/>
          </a:p>
          <a:p>
            <a:endParaRPr lang="zh-CN" alt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0721" name="标题 22529"/>
          <p:cNvSpPr>
            <a:spLocks noGrp="1" noRot="1"/>
          </p:cNvSpPr>
          <p:nvPr>
            <p:ph type="title"/>
          </p:nvPr>
        </p:nvSpPr>
        <p:spPr>
          <a:xfrm>
            <a:off x="323850" y="188913"/>
            <a:ext cx="8540750" cy="1143000"/>
          </a:xfrm>
        </p:spPr>
        <p:txBody>
          <a:bodyPr wrap="square" lIns="91440" tIns="45720" rIns="91440" bIns="45720" anchor="ctr"/>
          <a:p>
            <a:pPr eaLnBrk="1" hangingPunct="1"/>
            <a:r>
              <a:rPr lang="zh-CN" altLang="en-US" dirty="0"/>
              <a:t>一、用于作文开头</a:t>
            </a:r>
            <a:endParaRPr lang="zh-CN" altLang="en-US" dirty="0"/>
          </a:p>
        </p:txBody>
      </p:sp>
      <p:sp>
        <p:nvSpPr>
          <p:cNvPr id="30722" name="文本占位符 22530"/>
          <p:cNvSpPr>
            <a:spLocks noGrp="1" noRot="1"/>
          </p:cNvSpPr>
          <p:nvPr>
            <p:ph idx="1"/>
          </p:nvPr>
        </p:nvSpPr>
        <p:spPr>
          <a:xfrm>
            <a:off x="395288" y="1196975"/>
            <a:ext cx="8540750" cy="5327650"/>
          </a:xfrm>
        </p:spPr>
        <p:txBody>
          <a:bodyPr wrap="square" lIns="91440" tIns="45720" rIns="91440" bIns="45720" anchor="t"/>
          <a:p>
            <a:pPr eaLnBrk="1" hangingPunct="1">
              <a:lnSpc>
                <a:spcPct val="90000"/>
              </a:lnSpc>
            </a:pPr>
            <a:r>
              <a:rPr lang="en-US" altLang="zh-CN" sz="2800"/>
              <a:t>1</a:t>
            </a:r>
            <a:r>
              <a:rPr lang="zh-CN" altLang="en-US" sz="2800" dirty="0"/>
              <a:t>、</a:t>
            </a:r>
            <a:r>
              <a:rPr lang="en-US" altLang="zh-CN" sz="2800"/>
              <a:t>Many people insist that... </a:t>
            </a:r>
            <a:r>
              <a:rPr lang="zh-CN" altLang="en-US" sz="2800" dirty="0"/>
              <a:t>很多人</a:t>
            </a:r>
            <a:r>
              <a:rPr lang="en-US" altLang="zh-CN" sz="2800"/>
              <a:t>(</a:t>
            </a:r>
            <a:r>
              <a:rPr lang="zh-CN" altLang="en-US" sz="2800" dirty="0"/>
              <a:t>坚持</a:t>
            </a:r>
            <a:r>
              <a:rPr lang="en-US" altLang="zh-CN" sz="2800"/>
              <a:t>)</a:t>
            </a:r>
            <a:r>
              <a:rPr lang="zh-CN" altLang="en-US" sz="2800" dirty="0"/>
              <a:t>认为</a:t>
            </a:r>
            <a:r>
              <a:rPr lang="en-US" altLang="zh-CN" sz="2800"/>
              <a:t>…… </a:t>
            </a:r>
            <a:endParaRPr lang="en-US" altLang="zh-CN" sz="2800"/>
          </a:p>
          <a:p>
            <a:pPr eaLnBrk="1" hangingPunct="1">
              <a:lnSpc>
                <a:spcPct val="90000"/>
              </a:lnSpc>
            </a:pPr>
            <a:r>
              <a:rPr lang="en-US" altLang="zh-CN" sz="2800"/>
              <a:t>2</a:t>
            </a:r>
            <a:r>
              <a:rPr lang="zh-CN" altLang="en-US" sz="2800" dirty="0"/>
              <a:t>、</a:t>
            </a:r>
            <a:r>
              <a:rPr lang="en-US" altLang="zh-CN" sz="2800"/>
              <a:t>With the development of science and technology, more and more people believe that... </a:t>
            </a:r>
            <a:r>
              <a:rPr lang="zh-CN" altLang="en-US" sz="2800" dirty="0"/>
              <a:t>随着科技的发展</a:t>
            </a:r>
            <a:r>
              <a:rPr lang="en-US" altLang="zh-CN" sz="2800"/>
              <a:t>,</a:t>
            </a:r>
            <a:r>
              <a:rPr lang="zh-CN" altLang="en-US" sz="2800" dirty="0"/>
              <a:t>越来越多的人认为</a:t>
            </a:r>
            <a:r>
              <a:rPr lang="en-US" altLang="zh-CN" sz="2800"/>
              <a:t>…… </a:t>
            </a:r>
            <a:endParaRPr lang="en-US" altLang="zh-CN" sz="2800"/>
          </a:p>
          <a:p>
            <a:pPr eaLnBrk="1" hangingPunct="1">
              <a:lnSpc>
                <a:spcPct val="90000"/>
              </a:lnSpc>
            </a:pPr>
            <a:r>
              <a:rPr lang="en-US" altLang="zh-CN" sz="2800"/>
              <a:t>3</a:t>
            </a:r>
            <a:r>
              <a:rPr lang="zh-CN" altLang="en-US" sz="2800" dirty="0"/>
              <a:t>、</a:t>
            </a:r>
            <a:r>
              <a:rPr lang="en-US" altLang="zh-CN" sz="2800"/>
              <a:t>A lot of people seem to think that... </a:t>
            </a:r>
            <a:r>
              <a:rPr lang="zh-CN" altLang="en-US" sz="2800" dirty="0"/>
              <a:t>很多人似乎认为</a:t>
            </a:r>
            <a:r>
              <a:rPr lang="en-US" altLang="zh-CN" sz="2800"/>
              <a:t>…… </a:t>
            </a:r>
            <a:endParaRPr lang="en-US" altLang="zh-CN" sz="2800"/>
          </a:p>
          <a:p>
            <a:pPr eaLnBrk="1" hangingPunct="1">
              <a:lnSpc>
                <a:spcPct val="90000"/>
              </a:lnSpc>
            </a:pPr>
            <a:r>
              <a:rPr lang="en-US" altLang="zh-CN" sz="2800"/>
              <a:t>4. Nowadays, there exists an increasingly serious social/economic/environmental problem. (X has increasingly become a common concern of the public). According to a survey, </a:t>
            </a:r>
            <a:r>
              <a:rPr lang="zh-CN" altLang="en-US" sz="2800" dirty="0"/>
              <a:t>调查内容说明这种现象的情况。</a:t>
            </a:r>
            <a:r>
              <a:rPr lang="en-US" altLang="zh-CN" sz="2800"/>
              <a:t>(</a:t>
            </a:r>
            <a:r>
              <a:rPr lang="zh-CN" altLang="en-US" sz="2800" dirty="0"/>
              <a:t>或者是一个例子</a:t>
            </a:r>
            <a:r>
              <a:rPr lang="en-US" altLang="zh-CN" sz="2800"/>
              <a:t>)</a:t>
            </a:r>
            <a:r>
              <a:rPr lang="zh-CN" altLang="en-US" sz="2800" dirty="0"/>
              <a:t>。</a:t>
            </a:r>
            <a:endParaRPr lang="zh-CN" altLang="en-US" sz="2800" dirty="0"/>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52225" name="内容占位符 2"/>
          <p:cNvSpPr>
            <a:spLocks noGrp="1" noRot="1"/>
          </p:cNvSpPr>
          <p:nvPr>
            <p:ph idx="1"/>
          </p:nvPr>
        </p:nvSpPr>
        <p:spPr>
          <a:xfrm>
            <a:off x="301625" y="404813"/>
            <a:ext cx="8540750" cy="5694362"/>
          </a:xfrm>
        </p:spPr>
        <p:txBody>
          <a:bodyPr wrap="square" lIns="91440" tIns="45720" rIns="91440" bIns="45720" anchor="t"/>
          <a:p>
            <a:r>
              <a:rPr lang="zh-CN" altLang="zh-CN" sz="2400" dirty="0"/>
              <a:t>重视</a:t>
            </a:r>
            <a:endParaRPr lang="zh-CN" altLang="zh-CN" sz="2400" dirty="0"/>
          </a:p>
          <a:p>
            <a:r>
              <a:rPr lang="en-US" altLang="zh-CN" sz="2400" dirty="0"/>
              <a:t>Pay attention to…/much attention has been paid to…</a:t>
            </a:r>
            <a:endParaRPr lang="zh-CN" altLang="zh-CN" sz="2400" dirty="0"/>
          </a:p>
          <a:p>
            <a:r>
              <a:rPr lang="en-US" altLang="zh-CN" sz="2400" dirty="0"/>
              <a:t>Attach importance to…</a:t>
            </a:r>
            <a:endParaRPr lang="zh-CN" altLang="zh-CN" sz="2400" dirty="0"/>
          </a:p>
          <a:p>
            <a:r>
              <a:rPr lang="en-US" altLang="zh-CN" sz="2400" dirty="0"/>
              <a:t>Lay emphasis/stress on…</a:t>
            </a:r>
            <a:endParaRPr lang="zh-CN" altLang="zh-CN" sz="2400" dirty="0"/>
          </a:p>
          <a:p>
            <a:r>
              <a:rPr lang="zh-CN" altLang="zh-CN" sz="2400" dirty="0"/>
              <a:t>例句：</a:t>
            </a:r>
            <a:r>
              <a:rPr lang="en-US" altLang="zh-CN" sz="2400" dirty="0"/>
              <a:t>the use of disposable plastic bags has captured/drawn a great deal of public attention.</a:t>
            </a:r>
            <a:endParaRPr lang="zh-CN" altLang="zh-CN" sz="2400" dirty="0"/>
          </a:p>
          <a:p>
            <a:r>
              <a:rPr lang="zh-CN" altLang="zh-CN" sz="2400" dirty="0"/>
              <a:t>产生了争议</a:t>
            </a:r>
            <a:endParaRPr lang="zh-CN" altLang="zh-CN" sz="2400" dirty="0"/>
          </a:p>
          <a:p>
            <a:r>
              <a:rPr lang="en-US" altLang="zh-CN" sz="2400" dirty="0"/>
              <a:t>There is much controversy over…</a:t>
            </a:r>
            <a:endParaRPr lang="zh-CN" altLang="zh-CN" sz="2400" dirty="0"/>
          </a:p>
          <a:p>
            <a:r>
              <a:rPr lang="en-US" altLang="zh-CN" sz="2400" dirty="0"/>
              <a:t>As regards whether…, there is much controversy among general public…</a:t>
            </a:r>
            <a:endParaRPr lang="zh-CN" altLang="zh-CN" sz="2400" dirty="0"/>
          </a:p>
          <a:p>
            <a:r>
              <a:rPr lang="en-US" altLang="zh-CN" sz="2400" dirty="0"/>
              <a:t>Opinion vary when it comes to…</a:t>
            </a:r>
            <a:endParaRPr lang="zh-CN" altLang="zh-CN" sz="2400" dirty="0"/>
          </a:p>
          <a:p>
            <a:r>
              <a:rPr lang="zh-CN" altLang="zh-CN" sz="2400" dirty="0"/>
              <a:t>例句：</a:t>
            </a:r>
            <a:r>
              <a:rPr lang="en-US" altLang="zh-CN" sz="2400" dirty="0"/>
              <a:t>As regards whether there is a shortcut to learning, there is a heated discussion among college students.</a:t>
            </a:r>
            <a:endParaRPr lang="zh-CN" altLang="zh-CN" sz="2400" dirty="0"/>
          </a:p>
          <a:p>
            <a:endParaRPr lang="zh-CN" altLang="en-US" dirty="0"/>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53249" name="内容占位符 2"/>
          <p:cNvSpPr>
            <a:spLocks noGrp="1" noRot="1"/>
          </p:cNvSpPr>
          <p:nvPr>
            <p:ph idx="1"/>
          </p:nvPr>
        </p:nvSpPr>
        <p:spPr>
          <a:xfrm>
            <a:off x="301625" y="476250"/>
            <a:ext cx="8540750" cy="5622925"/>
          </a:xfrm>
        </p:spPr>
        <p:txBody>
          <a:bodyPr wrap="square" lIns="91440" tIns="45720" rIns="91440" bIns="45720" anchor="t"/>
          <a:p>
            <a:r>
              <a:rPr lang="en-US" altLang="zh-CN" dirty="0"/>
              <a:t>…</a:t>
            </a:r>
            <a:r>
              <a:rPr lang="zh-CN" altLang="zh-CN" dirty="0"/>
              <a:t>对于</a:t>
            </a:r>
            <a:r>
              <a:rPr lang="en-US" altLang="zh-CN" dirty="0"/>
              <a:t>…</a:t>
            </a:r>
            <a:r>
              <a:rPr lang="zh-CN" altLang="zh-CN" dirty="0"/>
              <a:t>产生了影响</a:t>
            </a:r>
            <a:endParaRPr lang="zh-CN" altLang="zh-CN" dirty="0"/>
          </a:p>
          <a:p>
            <a:r>
              <a:rPr lang="en-US" altLang="zh-CN" dirty="0"/>
              <a:t>Exert a positive/negative/great impact on…</a:t>
            </a:r>
            <a:endParaRPr lang="zh-CN" altLang="zh-CN" dirty="0"/>
          </a:p>
          <a:p>
            <a:r>
              <a:rPr lang="zh-CN" altLang="zh-CN" dirty="0"/>
              <a:t>例句：</a:t>
            </a:r>
            <a:r>
              <a:rPr lang="en-US" altLang="zh-CN" dirty="0"/>
              <a:t>it cannot be denied that the Internet exerts a huge impact on our daily life.</a:t>
            </a:r>
            <a:endParaRPr lang="zh-CN" altLang="zh-CN" dirty="0"/>
          </a:p>
          <a:p>
            <a:r>
              <a:rPr lang="zh-CN" altLang="zh-CN" dirty="0"/>
              <a:t>某时某地</a:t>
            </a:r>
            <a:r>
              <a:rPr lang="en-US" altLang="zh-CN" dirty="0"/>
              <a:t>…</a:t>
            </a:r>
            <a:r>
              <a:rPr lang="zh-CN" altLang="zh-CN" dirty="0"/>
              <a:t>见证了</a:t>
            </a:r>
            <a:r>
              <a:rPr lang="en-US" altLang="zh-CN" dirty="0"/>
              <a:t>…</a:t>
            </a:r>
            <a:endParaRPr lang="zh-CN" altLang="zh-CN" dirty="0"/>
          </a:p>
          <a:p>
            <a:r>
              <a:rPr lang="en-US" altLang="zh-CN" dirty="0"/>
              <a:t>…witness…(</a:t>
            </a:r>
            <a:r>
              <a:rPr lang="zh-CN" altLang="zh-CN" dirty="0"/>
              <a:t>时间地点做主语</a:t>
            </a:r>
            <a:r>
              <a:rPr lang="en-US" altLang="zh-CN" dirty="0"/>
              <a:t>)</a:t>
            </a:r>
            <a:endParaRPr lang="zh-CN" altLang="zh-CN" dirty="0"/>
          </a:p>
          <a:p>
            <a:r>
              <a:rPr lang="zh-CN" altLang="zh-CN" dirty="0"/>
              <a:t>例句：</a:t>
            </a:r>
            <a:r>
              <a:rPr lang="en-US" altLang="zh-CN" dirty="0"/>
              <a:t>China has witnessed the great information explosion during the past several years.</a:t>
            </a:r>
            <a:endParaRPr lang="zh-CN" altLang="zh-CN" dirty="0"/>
          </a:p>
          <a:p>
            <a:endParaRPr lang="zh-CN" altLang="en-US" dirty="0"/>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54273" name="内容占位符 2"/>
          <p:cNvSpPr>
            <a:spLocks noGrp="1" noRot="1"/>
          </p:cNvSpPr>
          <p:nvPr>
            <p:ph idx="1"/>
          </p:nvPr>
        </p:nvSpPr>
        <p:spPr>
          <a:xfrm>
            <a:off x="301625" y="476250"/>
            <a:ext cx="8540750" cy="5622925"/>
          </a:xfrm>
        </p:spPr>
        <p:txBody>
          <a:bodyPr wrap="square" lIns="91440" tIns="45720" rIns="91440" bIns="45720" anchor="t"/>
          <a:p>
            <a:pPr marL="0" indent="0">
              <a:buNone/>
            </a:pPr>
            <a:r>
              <a:rPr lang="zh-CN" altLang="zh-CN" dirty="0"/>
              <a:t>归因于</a:t>
            </a:r>
            <a:r>
              <a:rPr lang="en-US" altLang="zh-CN" dirty="0"/>
              <a:t>,owe/attribute A to B</a:t>
            </a:r>
            <a:endParaRPr lang="zh-CN" altLang="zh-CN" dirty="0"/>
          </a:p>
          <a:p>
            <a:pPr marL="0" indent="0">
              <a:buNone/>
            </a:pPr>
            <a:r>
              <a:rPr lang="zh-CN" altLang="zh-CN" dirty="0"/>
              <a:t>致力于、</a:t>
            </a:r>
            <a:r>
              <a:rPr lang="zh-CN" altLang="zh-CN" dirty="0">
                <a:sym typeface="+mn-ea"/>
              </a:rPr>
              <a:t>把</a:t>
            </a:r>
            <a:r>
              <a:rPr lang="en-US" altLang="zh-CN" dirty="0">
                <a:sym typeface="+mn-ea"/>
              </a:rPr>
              <a:t>...</a:t>
            </a:r>
            <a:r>
              <a:rPr lang="zh-CN" altLang="en-US" dirty="0">
                <a:sym typeface="+mn-ea"/>
              </a:rPr>
              <a:t>用在</a:t>
            </a:r>
            <a:r>
              <a:rPr lang="en-US" altLang="zh-CN" dirty="0"/>
              <a:t>dedicate/devote oneself to/be committed to</a:t>
            </a:r>
            <a:r>
              <a:rPr lang="zh-CN" altLang="en-US" dirty="0"/>
              <a:t>献身于，托付</a:t>
            </a:r>
            <a:endParaRPr lang="zh-CN" altLang="en-US" dirty="0"/>
          </a:p>
          <a:p>
            <a:pPr marL="0" indent="0">
              <a:buNone/>
            </a:pPr>
            <a:r>
              <a:rPr lang="zh-CN" altLang="zh-CN" dirty="0"/>
              <a:t>源于</a:t>
            </a:r>
            <a:r>
              <a:rPr lang="en-US" altLang="zh-CN" dirty="0"/>
              <a:t>stem/result/originate/strive from; arise out of </a:t>
            </a:r>
            <a:endParaRPr lang="zh-CN" altLang="zh-CN" dirty="0"/>
          </a:p>
          <a:p>
            <a:pPr marL="0" indent="0">
              <a:buNone/>
            </a:pPr>
            <a:r>
              <a:rPr lang="zh-CN" altLang="zh-CN" dirty="0"/>
              <a:t>导致 </a:t>
            </a:r>
            <a:r>
              <a:rPr lang="en-US" altLang="zh-CN" dirty="0"/>
              <a:t>lead to/result in/give rise to/contribute to</a:t>
            </a:r>
            <a:endParaRPr lang="zh-CN" altLang="zh-CN" dirty="0"/>
          </a:p>
          <a:p>
            <a:pPr marL="0" indent="0">
              <a:buNone/>
            </a:pPr>
            <a:r>
              <a:rPr lang="zh-CN" altLang="zh-CN" dirty="0"/>
              <a:t>在某一方面</a:t>
            </a:r>
            <a:r>
              <a:rPr lang="en-US" altLang="zh-CN" dirty="0"/>
              <a:t>in terms of ,with regard to</a:t>
            </a:r>
            <a:endParaRPr lang="zh-CN" altLang="zh-CN" dirty="0"/>
          </a:p>
          <a:p>
            <a:pPr marL="0" indent="0">
              <a:buNone/>
            </a:pPr>
            <a:r>
              <a:rPr lang="zh-CN" altLang="zh-CN" dirty="0"/>
              <a:t>把</a:t>
            </a:r>
            <a:r>
              <a:rPr lang="en-US" altLang="zh-CN" dirty="0"/>
              <a:t>…</a:t>
            </a:r>
            <a:r>
              <a:rPr lang="zh-CN" altLang="zh-CN" dirty="0"/>
              <a:t>考虑在内</a:t>
            </a:r>
            <a:r>
              <a:rPr lang="en-US" altLang="zh-CN" dirty="0"/>
              <a:t> take …into consideration/account</a:t>
            </a:r>
            <a:endParaRPr lang="zh-CN" altLang="zh-CN" dirty="0"/>
          </a:p>
          <a:p>
            <a:pPr marL="0" indent="0">
              <a:buNone/>
            </a:pPr>
            <a:r>
              <a:rPr lang="zh-CN" altLang="zh-CN" dirty="0"/>
              <a:t>倾向于</a:t>
            </a:r>
            <a:r>
              <a:rPr lang="en-US" altLang="zh-CN" dirty="0"/>
              <a:t>tend to/be likely to/be inclined to</a:t>
            </a:r>
            <a:endParaRPr lang="zh-CN" altLang="zh-CN" dirty="0"/>
          </a:p>
          <a:p>
            <a:endParaRPr lang="zh-CN" alt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1745" name="标题 31745"/>
          <p:cNvSpPr>
            <a:spLocks noGrp="1" noRot="1"/>
          </p:cNvSpPr>
          <p:nvPr>
            <p:ph type="title"/>
          </p:nvPr>
        </p:nvSpPr>
        <p:spPr/>
        <p:txBody>
          <a:bodyPr wrap="square" lIns="91440" tIns="45720" rIns="91440" bIns="45720" anchor="ctr"/>
          <a:p>
            <a:pPr eaLnBrk="1" hangingPunct="1"/>
            <a:r>
              <a:rPr lang="zh-CN" altLang="en-US" dirty="0"/>
              <a:t>漫画题</a:t>
            </a:r>
            <a:endParaRPr lang="zh-CN" altLang="en-US" dirty="0"/>
          </a:p>
        </p:txBody>
      </p:sp>
      <p:sp>
        <p:nvSpPr>
          <p:cNvPr id="31746" name="文本占位符 31746"/>
          <p:cNvSpPr>
            <a:spLocks noGrp="1" noRot="1"/>
          </p:cNvSpPr>
          <p:nvPr>
            <p:ph idx="1"/>
          </p:nvPr>
        </p:nvSpPr>
        <p:spPr/>
        <p:txBody>
          <a:bodyPr wrap="square" lIns="91440" tIns="45720" rIns="91440" bIns="45720" anchor="t"/>
          <a:p>
            <a:pPr eaLnBrk="1" hangingPunct="1"/>
            <a:r>
              <a:rPr lang="en-US" altLang="zh-CN" sz="2800"/>
              <a:t>According to the chart / graph / diagram / table, we clearly learn that ...</a:t>
            </a:r>
            <a:endParaRPr lang="en-US" altLang="zh-CN" sz="2800"/>
          </a:p>
          <a:p>
            <a:pPr eaLnBrk="1" hangingPunct="1"/>
            <a:r>
              <a:rPr lang="en-US" altLang="zh-CN" sz="2800"/>
              <a:t>What is shown in the chart / graph / diagram / table above indicates that in recent years, more and more people pay attention to .... The number of those who … has increased …, and furthermore,...  </a:t>
            </a:r>
            <a:endParaRPr lang="en-US" altLang="zh-CN" sz="2800"/>
          </a:p>
          <a:p>
            <a:pPr eaLnBrk="1" hangingPunct="1"/>
            <a:r>
              <a:rPr lang="en-US" altLang="zh-CN" sz="2800"/>
              <a:t>As is shown in the picture/cartoon,…</a:t>
            </a:r>
            <a:endParaRPr lang="en-US" altLang="zh-CN" sz="2800"/>
          </a:p>
          <a:p>
            <a:pPr eaLnBrk="1" hangingPunct="1"/>
            <a:r>
              <a:rPr lang="en-US" altLang="zh-CN" sz="2800"/>
              <a:t>The picture describes/depicts/conveys that… </a:t>
            </a:r>
            <a:endParaRPr lang="en-US" altLang="zh-CN" sz="280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2769" name="文本占位符 32770"/>
          <p:cNvSpPr>
            <a:spLocks noGrp="1" noRot="1"/>
          </p:cNvSpPr>
          <p:nvPr>
            <p:ph idx="1"/>
          </p:nvPr>
        </p:nvSpPr>
        <p:spPr>
          <a:xfrm>
            <a:off x="301625" y="404813"/>
            <a:ext cx="8540750" cy="5694362"/>
          </a:xfrm>
        </p:spPr>
        <p:txBody>
          <a:bodyPr wrap="square" lIns="91440" tIns="45720" rIns="91440" bIns="45720" anchor="t"/>
          <a:p>
            <a:pPr eaLnBrk="1" hangingPunct="1"/>
            <a:r>
              <a:rPr lang="en-US" altLang="zh-CN" sz="2800"/>
              <a:t>A girl proudly announces, “Great news, mom! I was accepted to the college of your choice.” This is a funny yet also sad example of children’s over-dependence on their parents.2015.6-1</a:t>
            </a:r>
            <a:endParaRPr lang="en-US" altLang="zh-CN" sz="2800"/>
          </a:p>
          <a:p>
            <a:pPr eaLnBrk="1" hangingPunct="1"/>
            <a:r>
              <a:rPr lang="en-US" altLang="zh-CN" sz="2800"/>
              <a:t>A man is bending over (focus on) his computer all the time, whether he is at work in the office, resting at home, or playing in an Internet bar. Worse still( what is worse), even in his dreams, he is still thinking about computer. The drawings provoke fierce debate on whether computers make life better or worse.2015.6-2</a:t>
            </a:r>
            <a:endParaRPr lang="en-US" altLang="zh-CN" sz="2800"/>
          </a:p>
          <a:p>
            <a:pPr eaLnBrk="1" hangingPunct="1"/>
            <a:endParaRPr lang="en-US" altLang="zh-CN" sz="280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3793" name="文本占位符 33794"/>
          <p:cNvSpPr>
            <a:spLocks noGrp="1" noRot="1"/>
          </p:cNvSpPr>
          <p:nvPr>
            <p:ph idx="1"/>
          </p:nvPr>
        </p:nvSpPr>
        <p:spPr>
          <a:xfrm>
            <a:off x="301625" y="404813"/>
            <a:ext cx="8540750" cy="5694362"/>
          </a:xfrm>
        </p:spPr>
        <p:txBody>
          <a:bodyPr wrap="square" lIns="91440" tIns="45720" rIns="91440" bIns="45720" anchor="t"/>
          <a:p>
            <a:pPr eaLnBrk="1" hangingPunct="1"/>
            <a:r>
              <a:rPr lang="en-US" altLang="zh-CN"/>
              <a:t>A small boy, with a </a:t>
            </a:r>
            <a:r>
              <a:rPr lang="en-US" altLang="zh-CN" err="1"/>
              <a:t>smartphone</a:t>
            </a:r>
            <a:r>
              <a:rPr lang="en-US" altLang="zh-CN"/>
              <a:t> in hand, claims that since phone know almost everything in the world, he doesn’t need to go to school. Then, we can raise a question  based on the picture. Can school education be replaced by modern media? Apparently, The boy is grossly wrong. There is no denying the fact that… 2015.6-3</a:t>
            </a:r>
            <a:endParaRPr lang="en-US" altLang="zh-CN"/>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4817" name="标题 34817"/>
          <p:cNvSpPr>
            <a:spLocks noGrp="1" noRot="1"/>
          </p:cNvSpPr>
          <p:nvPr>
            <p:ph type="title"/>
          </p:nvPr>
        </p:nvSpPr>
        <p:spPr/>
        <p:txBody>
          <a:bodyPr wrap="square" lIns="91440" tIns="45720" rIns="91440" bIns="45720" anchor="ctr"/>
          <a:p>
            <a:pPr eaLnBrk="1" hangingPunct="1"/>
            <a:r>
              <a:rPr lang="zh-CN" altLang="en-US" dirty="0"/>
              <a:t>格言观点类</a:t>
            </a:r>
            <a:endParaRPr lang="zh-CN" altLang="en-US" dirty="0"/>
          </a:p>
        </p:txBody>
      </p:sp>
      <p:sp>
        <p:nvSpPr>
          <p:cNvPr id="34818" name="文本占位符 34818"/>
          <p:cNvSpPr>
            <a:spLocks noGrp="1" noRot="1"/>
          </p:cNvSpPr>
          <p:nvPr>
            <p:ph idx="1"/>
          </p:nvPr>
        </p:nvSpPr>
        <p:spPr/>
        <p:txBody>
          <a:bodyPr wrap="square" lIns="91440" tIns="45720" rIns="91440" bIns="45720" anchor="t"/>
          <a:p>
            <a:pPr eaLnBrk="1" hangingPunct="1"/>
            <a:r>
              <a:rPr lang="en-US" altLang="zh-CN"/>
              <a:t>As a saying (an old </a:t>
            </a:r>
            <a:r>
              <a:rPr lang="en-US" altLang="zh-CN" err="1"/>
              <a:t>saying)goes</a:t>
            </a:r>
            <a:r>
              <a:rPr lang="en-US" altLang="zh-CN"/>
              <a:t>, “…” it indicates that…</a:t>
            </a:r>
            <a:endParaRPr lang="en-US" altLang="zh-CN"/>
          </a:p>
          <a:p>
            <a:pPr eaLnBrk="1" hangingPunct="1"/>
            <a:r>
              <a:rPr lang="en-US" altLang="zh-CN"/>
              <a:t>There is a famous saying that..., which reveals/tells us...</a:t>
            </a:r>
            <a:endParaRPr lang="en-US" altLang="zh-CN"/>
          </a:p>
          <a:p>
            <a:pPr eaLnBrk="1" hangingPunct="1"/>
            <a:r>
              <a:rPr lang="en-US" altLang="zh-CN"/>
              <a:t>There is a famous remark by... that... Its intended meaning is that...</a:t>
            </a:r>
            <a:endParaRPr lang="en-US" altLang="zh-CN"/>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5841" name="文本占位符 35842"/>
          <p:cNvSpPr>
            <a:spLocks noGrp="1" noRot="1"/>
          </p:cNvSpPr>
          <p:nvPr>
            <p:ph idx="1"/>
          </p:nvPr>
        </p:nvSpPr>
        <p:spPr>
          <a:xfrm>
            <a:off x="301625" y="476250"/>
            <a:ext cx="8540750" cy="5622925"/>
          </a:xfrm>
        </p:spPr>
        <p:txBody>
          <a:bodyPr wrap="square" lIns="91440" tIns="45720" rIns="91440" bIns="45720" anchor="t"/>
          <a:p>
            <a:pPr eaLnBrk="1" hangingPunct="1"/>
            <a:r>
              <a:rPr lang="en-US" altLang="zh-CN"/>
              <a:t>As a saying goes, “never just go out there to see what happens; go out there to make things really happen.” Clearly, it encourages us to act instead of standing by with folded arms.(2015.12-1)</a:t>
            </a:r>
            <a:endParaRPr lang="en-US" altLang="zh-CN"/>
          </a:p>
          <a:p>
            <a:pPr eaLnBrk="1" hangingPunct="1"/>
            <a:r>
              <a:rPr lang="en-US" altLang="zh-CN"/>
              <a:t>there is a famous saying that learning is a daily experience and a lifetime mission, which reveals/tells us it’s never too old to learn. Nowadays, lifelong learning is becoming increasingly popular. (</a:t>
            </a:r>
            <a:r>
              <a:rPr lang="zh-CN" altLang="en-US" dirty="0"/>
              <a:t>举例</a:t>
            </a:r>
            <a:r>
              <a:rPr lang="en-US" altLang="zh-CN"/>
              <a:t>)2015.12-3</a:t>
            </a:r>
            <a:endParaRPr lang="en-US" altLang="zh-CN"/>
          </a:p>
          <a:p>
            <a:pPr eaLnBrk="1" hangingPunct="1"/>
            <a:endParaRPr lang="en-US" altLang="zh-CN"/>
          </a:p>
        </p:txBody>
      </p:sp>
    </p:spTree>
  </p:cSld>
  <p:clrMapOvr>
    <a:masterClrMapping/>
  </p:clrMapOvr>
</p:sld>
</file>

<file path=ppt/theme/theme1.xml><?xml version="1.0" encoding="utf-8"?>
<a:theme xmlns:a="http://schemas.openxmlformats.org/drawingml/2006/main" name="诗情画意">
  <a:themeElements>
    <a:clrScheme name="">
      <a:dk1>
        <a:srgbClr val="007A77"/>
      </a:dk1>
      <a:lt1>
        <a:srgbClr val="FFFFFF"/>
      </a:lt1>
      <a:dk2>
        <a:srgbClr val="003399"/>
      </a:dk2>
      <a:lt2>
        <a:srgbClr val="C0C0C0"/>
      </a:lt2>
      <a:accent1>
        <a:srgbClr val="EBF7FF"/>
      </a:accent1>
      <a:accent2>
        <a:srgbClr val="3366FF"/>
      </a:accent2>
      <a:accent3>
        <a:srgbClr val="FFFFFF"/>
      </a:accent3>
      <a:accent4>
        <a:srgbClr val="006866"/>
      </a:accent4>
      <a:accent5>
        <a:srgbClr val="F3FAFF"/>
      </a:accent5>
      <a:accent6>
        <a:srgbClr val="2D5BE5"/>
      </a:accent6>
      <a:hlink>
        <a:srgbClr val="DC5900"/>
      </a:hlink>
      <a:folHlink>
        <a:srgbClr val="7979A5"/>
      </a:folHlink>
    </a:clrScheme>
    <a:fontScheme name="">
      <a:majorFont>
        <a:latin typeface="Arial"/>
        <a:ea typeface="宋体"/>
        <a:cs typeface=""/>
      </a:majorFont>
      <a:minorFont>
        <a:latin typeface="Arial"/>
        <a:ea typeface="宋体"/>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raClrSchemeLst>
    <a:extraClrScheme>
      <a:clrScheme name="诗情画意 1">
        <a:dk1>
          <a:srgbClr val="007A77"/>
        </a:dk1>
        <a:lt1>
          <a:srgbClr val="FFFFFF"/>
        </a:lt1>
        <a:dk2>
          <a:srgbClr val="003399"/>
        </a:dk2>
        <a:lt2>
          <a:srgbClr val="C0C0C0"/>
        </a:lt2>
        <a:accent1>
          <a:srgbClr val="EBF7FF"/>
        </a:accent1>
        <a:accent2>
          <a:srgbClr val="3366FF"/>
        </a:accent2>
        <a:accent3>
          <a:srgbClr val="FFFFFF"/>
        </a:accent3>
        <a:accent4>
          <a:srgbClr val="006765"/>
        </a:accent4>
        <a:accent5>
          <a:srgbClr val="F3FAFF"/>
        </a:accent5>
        <a:accent6>
          <a:srgbClr val="2D5CE7"/>
        </a:accent6>
        <a:hlink>
          <a:srgbClr val="DC5900"/>
        </a:hlink>
        <a:folHlink>
          <a:srgbClr val="7979A5"/>
        </a:folHlink>
      </a:clrScheme>
      <a:clrMap bg1="lt1" tx1="dk1" bg2="lt2" tx2="dk2" accent1="accent1" accent2="accent2" accent3="accent3" accent4="accent4" accent5="accent5" accent6="accent6" hlink="hlink" folHlink="folHlink"/>
    </a:extraClrScheme>
    <a:extraClrScheme>
      <a:clrScheme name="诗情画意 2">
        <a:dk1>
          <a:srgbClr val="005FBE"/>
        </a:dk1>
        <a:lt1>
          <a:srgbClr val="FFFFDD"/>
        </a:lt1>
        <a:dk2>
          <a:srgbClr val="2C5884"/>
        </a:dk2>
        <a:lt2>
          <a:srgbClr val="C0C0C0"/>
        </a:lt2>
        <a:accent1>
          <a:srgbClr val="E9F7FF"/>
        </a:accent1>
        <a:accent2>
          <a:srgbClr val="F89400"/>
        </a:accent2>
        <a:accent3>
          <a:srgbClr val="FFFFEB"/>
        </a:accent3>
        <a:accent4>
          <a:srgbClr val="0050A2"/>
        </a:accent4>
        <a:accent5>
          <a:srgbClr val="F2FAFF"/>
        </a:accent5>
        <a:accent6>
          <a:srgbClr val="E18600"/>
        </a:accent6>
        <a:hlink>
          <a:srgbClr val="B20048"/>
        </a:hlink>
        <a:folHlink>
          <a:srgbClr val="008080"/>
        </a:folHlink>
      </a:clrScheme>
      <a:clrMap bg1="lt1" tx1="dk1" bg2="lt2" tx2="dk2" accent1="accent1" accent2="accent2" accent3="accent3" accent4="accent4" accent5="accent5" accent6="accent6" hlink="hlink" folHlink="folHlink"/>
    </a:extraClrScheme>
    <a:extraClrScheme>
      <a:clrScheme name="诗情画意 3">
        <a:dk1>
          <a:srgbClr val="5D5D8B"/>
        </a:dk1>
        <a:lt1>
          <a:srgbClr val="DAEADE"/>
        </a:lt1>
        <a:dk2>
          <a:srgbClr val="A25269"/>
        </a:dk2>
        <a:lt2>
          <a:srgbClr val="C0C0C0"/>
        </a:lt2>
        <a:accent1>
          <a:srgbClr val="FFFFDD"/>
        </a:accent1>
        <a:accent2>
          <a:srgbClr val="3399FF"/>
        </a:accent2>
        <a:accent3>
          <a:srgbClr val="EAF3EC"/>
        </a:accent3>
        <a:accent4>
          <a:srgbClr val="4E4E76"/>
        </a:accent4>
        <a:accent5>
          <a:srgbClr val="FFFFEB"/>
        </a:accent5>
        <a:accent6>
          <a:srgbClr val="2D8AE7"/>
        </a:accent6>
        <a:hlink>
          <a:srgbClr val="336699"/>
        </a:hlink>
        <a:folHlink>
          <a:srgbClr val="F08F00"/>
        </a:folHlink>
      </a:clrScheme>
      <a:clrMap bg1="lt1" tx1="dk1" bg2="lt2" tx2="dk2" accent1="accent1" accent2="accent2" accent3="accent3" accent4="accent4" accent5="accent5" accent6="accent6" hlink="hlink" folHlink="folHlink"/>
    </a:extraClrScheme>
    <a:extraClrScheme>
      <a:clrScheme name="诗情画意 4">
        <a:dk1>
          <a:srgbClr val="006666"/>
        </a:dk1>
        <a:lt1>
          <a:srgbClr val="CCECFF"/>
        </a:lt1>
        <a:dk2>
          <a:srgbClr val="336699"/>
        </a:dk2>
        <a:lt2>
          <a:srgbClr val="C0C0C0"/>
        </a:lt2>
        <a:accent1>
          <a:srgbClr val="FFFFCC"/>
        </a:accent1>
        <a:accent2>
          <a:srgbClr val="FF6600"/>
        </a:accent2>
        <a:accent3>
          <a:srgbClr val="E2F4FF"/>
        </a:accent3>
        <a:accent4>
          <a:srgbClr val="005656"/>
        </a:accent4>
        <a:accent5>
          <a:srgbClr val="FFFFE2"/>
        </a:accent5>
        <a:accent6>
          <a:srgbClr val="E75C00"/>
        </a:accent6>
        <a:hlink>
          <a:srgbClr val="0066FF"/>
        </a:hlink>
        <a:folHlink>
          <a:srgbClr val="BE547F"/>
        </a:folHlink>
      </a:clrScheme>
      <a:clrMap bg1="lt1" tx1="dk1" bg2="lt2" tx2="dk2" accent1="accent1" accent2="accent2" accent3="accent3" accent4="accent4" accent5="accent5" accent6="accent6" hlink="hlink" folHlink="folHlink"/>
    </a:extraClrScheme>
    <a:extraClrScheme>
      <a:clrScheme name="诗情画意 5">
        <a:dk1>
          <a:srgbClr val="0033CC"/>
        </a:dk1>
        <a:lt1>
          <a:srgbClr val="FFE9E9"/>
        </a:lt1>
        <a:dk2>
          <a:srgbClr val="000000"/>
        </a:dk2>
        <a:lt2>
          <a:srgbClr val="C0C0C0"/>
        </a:lt2>
        <a:accent1>
          <a:srgbClr val="D5E5DB"/>
        </a:accent1>
        <a:accent2>
          <a:srgbClr val="3366FF"/>
        </a:accent2>
        <a:accent3>
          <a:srgbClr val="FFF2F2"/>
        </a:accent3>
        <a:accent4>
          <a:srgbClr val="002AAE"/>
        </a:accent4>
        <a:accent5>
          <a:srgbClr val="E7F0EA"/>
        </a:accent5>
        <a:accent6>
          <a:srgbClr val="2D5CE7"/>
        </a:accent6>
        <a:hlink>
          <a:srgbClr val="FF9900"/>
        </a:hlink>
        <a:folHlink>
          <a:srgbClr val="008080"/>
        </a:folHlink>
      </a:clrScheme>
      <a:clrMap bg1="lt1" tx1="dk1" bg2="lt2" tx2="dk2" accent1="accent1" accent2="accent2" accent3="accent3" accent4="accent4" accent5="accent5" accent6="accent6" hlink="hlink" folHlink="folHlink"/>
    </a:extraClrScheme>
    <a:extraClrScheme>
      <a:clrScheme name="诗情画意 6">
        <a:dk1>
          <a:srgbClr val="336699"/>
        </a:dk1>
        <a:lt1>
          <a:srgbClr val="F4E9E0"/>
        </a:lt1>
        <a:dk2>
          <a:srgbClr val="DC5900"/>
        </a:dk2>
        <a:lt2>
          <a:srgbClr val="C0C0C0"/>
        </a:lt2>
        <a:accent1>
          <a:srgbClr val="E4E4E4"/>
        </a:accent1>
        <a:accent2>
          <a:srgbClr val="3399FF"/>
        </a:accent2>
        <a:accent3>
          <a:srgbClr val="F8F2ED"/>
        </a:accent3>
        <a:accent4>
          <a:srgbClr val="2A5682"/>
        </a:accent4>
        <a:accent5>
          <a:srgbClr val="EFEFEF"/>
        </a:accent5>
        <a:accent6>
          <a:srgbClr val="2D8AE7"/>
        </a:accent6>
        <a:hlink>
          <a:srgbClr val="CC0066"/>
        </a:hlink>
        <a:folHlink>
          <a:srgbClr val="008080"/>
        </a:folHlink>
      </a:clrScheme>
      <a:clrMap bg1="lt1" tx1="dk1" bg2="lt2" tx2="dk2" accent1="accent1" accent2="accent2" accent3="accent3" accent4="accent4" accent5="accent5" accent6="accent6" hlink="hlink" folHlink="folHlink"/>
    </a:extraClrScheme>
    <a:extraClrScheme>
      <a:clrScheme name="诗情画意 7">
        <a:dk1>
          <a:srgbClr val="CC3300"/>
        </a:dk1>
        <a:lt1>
          <a:srgbClr val="E5E5FF"/>
        </a:lt1>
        <a:dk2>
          <a:srgbClr val="565680"/>
        </a:dk2>
        <a:lt2>
          <a:srgbClr val="C0C0C0"/>
        </a:lt2>
        <a:accent1>
          <a:srgbClr val="E6E4EC"/>
        </a:accent1>
        <a:accent2>
          <a:srgbClr val="0066CC"/>
        </a:accent2>
        <a:accent3>
          <a:srgbClr val="F0F0FF"/>
        </a:accent3>
        <a:accent4>
          <a:srgbClr val="AE2A00"/>
        </a:accent4>
        <a:accent5>
          <a:srgbClr val="F0EFF4"/>
        </a:accent5>
        <a:accent6>
          <a:srgbClr val="005CB9"/>
        </a:accent6>
        <a:hlink>
          <a:srgbClr val="008080"/>
        </a:hlink>
        <a:folHlink>
          <a:srgbClr val="7B7BA7"/>
        </a:folHlink>
      </a:clrScheme>
      <a:clrMap bg1="lt1" tx1="dk1" bg2="lt2" tx2="dk2" accent1="accent1" accent2="accent2" accent3="accent3" accent4="accent4" accent5="accent5" accent6="accent6" hlink="hlink" folHlink="folHlink"/>
    </a:extraClrScheme>
    <a:extraClrScheme>
      <a:clrScheme name="诗情画意 8">
        <a:dk1>
          <a:srgbClr val="000099"/>
        </a:dk1>
        <a:lt1>
          <a:srgbClr val="FFE2C5"/>
        </a:lt1>
        <a:dk2>
          <a:srgbClr val="007D7A"/>
        </a:dk2>
        <a:lt2>
          <a:srgbClr val="C0C0C0"/>
        </a:lt2>
        <a:accent1>
          <a:srgbClr val="EAEAEA"/>
        </a:accent1>
        <a:accent2>
          <a:srgbClr val="B26EB4"/>
        </a:accent2>
        <a:accent3>
          <a:srgbClr val="FFEEDF"/>
        </a:accent3>
        <a:accent4>
          <a:srgbClr val="000082"/>
        </a:accent4>
        <a:accent5>
          <a:srgbClr val="F3F3F3"/>
        </a:accent5>
        <a:accent6>
          <a:srgbClr val="A163A3"/>
        </a:accent6>
        <a:hlink>
          <a:srgbClr val="CC3300"/>
        </a:hlink>
        <a:folHlink>
          <a:srgbClr val="0088E4"/>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CDESIGNL</Template>
  <TotalTime>0</TotalTime>
  <Words>22343</Words>
  <Application>WPS 演示</Application>
  <PresentationFormat>在屏幕上显示</PresentationFormat>
  <Paragraphs>320</Paragraphs>
  <Slides>42</Slides>
  <Notes>0</Notes>
  <HiddenSlides>0</HiddenSlides>
  <MMClips>0</MMClips>
  <ScaleCrop>false</ScaleCrop>
  <HeadingPairs>
    <vt:vector size="6" baseType="variant">
      <vt:variant>
        <vt:lpstr>已用的字体</vt:lpstr>
      </vt:variant>
      <vt:variant>
        <vt:i4>6</vt:i4>
      </vt:variant>
      <vt:variant>
        <vt:lpstr>主题</vt:lpstr>
      </vt:variant>
      <vt:variant>
        <vt:i4>1</vt:i4>
      </vt:variant>
      <vt:variant>
        <vt:lpstr>幻灯片标题</vt:lpstr>
      </vt:variant>
      <vt:variant>
        <vt:i4>42</vt:i4>
      </vt:variant>
    </vt:vector>
  </HeadingPairs>
  <TitlesOfParts>
    <vt:vector size="49" baseType="lpstr">
      <vt:lpstr>Arial</vt:lpstr>
      <vt:lpstr>宋体</vt:lpstr>
      <vt:lpstr>Wingdings</vt:lpstr>
      <vt:lpstr>微软雅黑</vt:lpstr>
      <vt:lpstr>Arial Unicode MS</vt:lpstr>
      <vt:lpstr>Calibri</vt:lpstr>
      <vt:lpstr>诗情画意</vt:lpstr>
      <vt:lpstr>大学英语四级</vt:lpstr>
      <vt:lpstr>PowerPoint 演示文稿</vt:lpstr>
      <vt:lpstr>PowerPoint 演示文稿</vt:lpstr>
      <vt:lpstr>一、用于作文开头</vt:lpstr>
      <vt:lpstr>漫画题</vt:lpstr>
      <vt:lpstr>PowerPoint 演示文稿</vt:lpstr>
      <vt:lpstr>PowerPoint 演示文稿</vt:lpstr>
      <vt:lpstr>格言观点类</vt:lpstr>
      <vt:lpstr>PowerPoint 演示文稿</vt:lpstr>
      <vt:lpstr>PowerPoint 演示文稿</vt:lpstr>
      <vt:lpstr>PowerPoint 演示文稿</vt:lpstr>
      <vt:lpstr>二、引出不同观点</vt:lpstr>
      <vt:lpstr>PowerPoint 演示文稿</vt:lpstr>
      <vt:lpstr>原因分析</vt:lpstr>
      <vt:lpstr>三、得出最终结论</vt:lpstr>
      <vt:lpstr>四、提出最终建议</vt:lpstr>
      <vt:lpstr>五、预示后果</vt:lpstr>
      <vt:lpstr>1.阐述主题（名言）2014.12-1 2015.12-1,2015.12-3</vt:lpstr>
      <vt:lpstr>PowerPoint 演示文稿</vt:lpstr>
      <vt:lpstr>PowerPoint 演示文稿</vt:lpstr>
      <vt:lpstr>2.社会现象类(2015.6-1,-2,-3)</vt:lpstr>
      <vt:lpstr>PowerPoint 演示文稿</vt:lpstr>
      <vt:lpstr>2.社会现象类例文</vt:lpstr>
      <vt:lpstr>3.解决方法类</vt:lpstr>
      <vt:lpstr>3.解决方法类例文</vt:lpstr>
      <vt:lpstr>4.对立观点式 </vt:lpstr>
      <vt:lpstr>5.说明原因型 </vt:lpstr>
      <vt:lpstr>二、其他作文模板（大致看一下，考到几率不高）</vt:lpstr>
      <vt:lpstr>PowerPoint 演示文稿</vt:lpstr>
      <vt:lpstr>（二）图表作文写作模板</vt:lpstr>
      <vt:lpstr>PowerPoint 演示文稿</vt:lpstr>
      <vt:lpstr>PowerPoint 演示文稿</vt:lpstr>
      <vt:lpstr>PowerPoint 演示文稿</vt:lpstr>
      <vt:lpstr>PowerPoint 演示文稿</vt:lpstr>
      <vt:lpstr>常用句型（请利用课后时间熟读）</vt:lpstr>
      <vt:lpstr>PowerPoint 演示文稿</vt:lpstr>
      <vt:lpstr>PowerPoint 演示文稿</vt:lpstr>
      <vt:lpstr>PowerPoint 演示文稿</vt:lpstr>
      <vt:lpstr>句型仿写 </vt:lpstr>
      <vt:lpstr>PowerPoint 演示文稿</vt:lpstr>
      <vt:lpstr>PowerPoint 演示文稿</vt:lpstr>
      <vt:lpstr>PowerPoint 演示文稿</vt:lpstr>
    </vt:vector>
  </TitlesOfParts>
  <Company>MC SYSTEM</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大学英语四级</dc:title>
  <dc:creator>MC SYSTEM</dc:creator>
  <cp:lastModifiedBy>Administrator</cp:lastModifiedBy>
  <cp:revision>88</cp:revision>
  <dcterms:created xsi:type="dcterms:W3CDTF">2016-12-01T09:41:00Z</dcterms:created>
  <dcterms:modified xsi:type="dcterms:W3CDTF">2017-09-28T06:06:55Z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2052-10.1.0.6749</vt:lpwstr>
  </property>
</Properties>
</file>